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9"/>
    <p:sldMasterId id="2147483987" r:id="rId10"/>
    <p:sldMasterId id="2147484047" r:id="rId11"/>
    <p:sldMasterId id="2147484061" r:id="rId12"/>
  </p:sldMasterIdLst>
  <p:notesMasterIdLst>
    <p:notesMasterId r:id="rId25"/>
  </p:notesMasterIdLst>
  <p:handoutMasterIdLst>
    <p:handoutMasterId r:id="rId26"/>
  </p:handoutMasterIdLst>
  <p:sldIdLst>
    <p:sldId id="287" r:id="rId13"/>
    <p:sldId id="277" r:id="rId14"/>
    <p:sldId id="305" r:id="rId15"/>
    <p:sldId id="307" r:id="rId16"/>
    <p:sldId id="300" r:id="rId17"/>
    <p:sldId id="283" r:id="rId18"/>
    <p:sldId id="293" r:id="rId19"/>
    <p:sldId id="294" r:id="rId20"/>
    <p:sldId id="298" r:id="rId21"/>
    <p:sldId id="299" r:id="rId22"/>
    <p:sldId id="291" r:id="rId23"/>
    <p:sldId id="292" r:id="rId24"/>
  </p:sldIdLst>
  <p:sldSz cx="9144000" cy="6858000" type="screen4x3"/>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Sheet" id="{DBE2C2EE-9597-4126-9540-CAD4E9C40F22}">
          <p14:sldIdLst>
            <p14:sldId id="287"/>
          </p14:sldIdLst>
        </p14:section>
        <p14:section name="General" id="{580F1DF4-0ECC-436D-8E7C-BD6596EA0239}">
          <p14:sldIdLst>
            <p14:sldId id="277"/>
            <p14:sldId id="305"/>
            <p14:sldId id="307"/>
            <p14:sldId id="300"/>
          </p14:sldIdLst>
        </p14:section>
        <p14:section name="Technical" id="{95CF5383-53E8-4199-809D-BCEF6CD0B94A}">
          <p14:sldIdLst>
            <p14:sldId id="283"/>
            <p14:sldId id="293"/>
            <p14:sldId id="294"/>
            <p14:sldId id="298"/>
            <p14:sldId id="299"/>
          </p14:sldIdLst>
        </p14:section>
        <p14:section name="Commercial" id="{C3849EDD-FFAB-433C-B69E-537FD0937D94}">
          <p14:sldIdLst>
            <p14:sldId id="291"/>
          </p14:sldIdLst>
        </p14:section>
        <p14:section name="Feedback " id="{9CC40587-DCC9-42EB-8FE2-36A2B70BC46E}">
          <p14:sldIdLst>
            <p14:sldId id="292"/>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128F424-951D-9062-4C05-04347C39A024}" name="Luke Wood" initials="LW" userId="S::luke.wood@c2crail.net::5c4ef2ed-9ef4-4973-8fbe-5a4a005bcf50" providerId="AD"/>
  <p188:author id="{BEB64728-D5E5-6420-F5AD-6B61CAD23CD0}" name="Karen Huddleston" initials="KH" userId="S::Karen.Huddleston@arup.com::672420f5-76a5-4a18-bfbe-9c3275862806" providerId="AD"/>
  <p188:author id="{9430DD2A-E3E9-D8C6-9E06-BC166871F715}" name="Paul Disley" initials="PD" userId="S::Paul.Disley@arup.com::bd7a7311-2195-461c-8fbe-f7d229da1003" providerId="AD"/>
  <p188:author id="{63C42D47-7FD0-1FDA-9774-4125259390AE}" name="Scott Churchill" initials="SC" userId="S::scott.churchill@c2crail.net::fbdeb705-98af-440b-99c1-222daa96d210" providerId="AD"/>
  <p188:author id="{A4150650-1F4A-47F2-572D-C2CA47536EA0}" name="Ben Adey-Johnson" initials="BA" userId="S::ben.adey-johnson@arup.com::c9500943-d179-42fc-b08f-75ded79c59cf" providerId="AD"/>
  <p188:author id="{F9BA5C7D-7949-439F-8DA5-F3A87942535E}" name="Jeff Baker" initials="JB" userId="S::jeff.baker@c2crail.net::e60698f9-95d2-4507-b708-a0a300a1c338" providerId="AD"/>
  <p188:author id="{0992B2AA-3739-5B35-8E13-5A95E236A3DC}" name="Emma Sherwin" initials="ES" userId="S::Emma.Sherwin@arup.com::d4be77e1-c822-465b-b2a5-3f9a992740c2" providerId="AD"/>
  <p188:author id="{208801AC-45D6-B3AC-9602-D185F51C3463}" name="Dominic-AG Taylor" initials="DT" userId="S::dominic-ag.taylor@arup.com::e3e62267-bf32-4cdd-8666-9eae655babf1" providerId="AD"/>
  <p188:author id="{68063EAF-7436-9634-5EB9-5E2C3D393B59}" name="Thomas Jones" initials="TJ" userId="S::Thomas.Jones@c2crail.net::1ac1498a-6764-4dca-bdba-ec5092b52d6a" providerId="AD"/>
  <p188:author id="{40A62BB6-099B-636F-8772-24757B897F0B}" name="Rob Appleyard" initials="RA" userId="S::Rob.Appleyard@c2crail.net::f41b14f7-f4cf-41e0-9e9b-05c499348d89" providerId="AD"/>
  <p188:author id="{94A369CE-51FC-8D39-E4DF-0C4F2688CF14}" name="Rob Appleyard" initials="RA" userId="S::rob.appleyard@c2crail.net::f41b14f7-f4cf-41e0-9e9b-05c499348d89" providerId="AD"/>
  <p188:author id="{4319B9E1-BD04-E5FC-3685-06A7452D72ED}" name="Hugh Heath" initials="HH" userId="S::hugh.heath@c2crail.net::9b4e3e0a-c12d-4d2f-a8ed-d8e834b9c9b2" providerId="AD"/>
  <p188:author id="{DCEA38F9-F8CC-CEDB-A774-56E31A564180}" name="Paul Disley" initials="PD" userId="S::paul.disley@arup.com::bd7a7311-2195-461c-8fbe-f7d229da100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0087"/>
    <a:srgbClr val="B913A9"/>
    <a:srgbClr val="CC3399"/>
    <a:srgbClr val="12387F"/>
    <a:srgbClr val="91AF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118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9.xml"/><Relationship Id="rId7" Type="http://schemas.openxmlformats.org/officeDocument/2006/relationships/customXml" Target="../customXml/item7.xml"/><Relationship Id="rId12" Type="http://schemas.openxmlformats.org/officeDocument/2006/relationships/slideMaster" Target="slideMasters/slideMaster4.xml"/><Relationship Id="rId17" Type="http://schemas.openxmlformats.org/officeDocument/2006/relationships/slide" Target="slides/slide5.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Master" Target="slideMasters/slideMaster3.xml"/><Relationship Id="rId24" Type="http://schemas.openxmlformats.org/officeDocument/2006/relationships/slide" Target="slides/slide12.xml"/><Relationship Id="rId32" Type="http://schemas.microsoft.com/office/2018/10/relationships/authors" Target="authors.xml"/><Relationship Id="rId5" Type="http://schemas.openxmlformats.org/officeDocument/2006/relationships/customXml" Target="../customXml/item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presProps" Target="presProps.xml"/><Relationship Id="rId10" Type="http://schemas.openxmlformats.org/officeDocument/2006/relationships/slideMaster" Target="slideMasters/slideMaster2.xml"/><Relationship Id="rId19" Type="http://schemas.openxmlformats.org/officeDocument/2006/relationships/slide" Target="slides/slide7.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Master" Target="slideMasters/slideMaster1.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tags" Target="tags/tag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F99CCA-40E6-431B-8A92-39168E1B6F0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C655A9DA-E7A2-4041-A43D-791D4F82AC3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04BC724-08D5-4755-BFD4-882F76444BB5}" type="datetimeFigureOut">
              <a:rPr lang="en-AU" smtClean="0"/>
              <a:t>17/08/2026</a:t>
            </a:fld>
            <a:endParaRPr lang="en-AU"/>
          </a:p>
        </p:txBody>
      </p:sp>
      <p:sp>
        <p:nvSpPr>
          <p:cNvPr id="4" name="Footer Placeholder 3">
            <a:extLst>
              <a:ext uri="{FF2B5EF4-FFF2-40B4-BE49-F238E27FC236}">
                <a16:creationId xmlns:a16="http://schemas.microsoft.com/office/drawing/2014/main" id="{5D4CC105-5CA8-4EEA-9108-0E6522E6A36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Tree>
    <p:extLst>
      <p:ext uri="{BB962C8B-B14F-4D97-AF65-F5344CB8AC3E}">
        <p14:creationId xmlns:p14="http://schemas.microsoft.com/office/powerpoint/2010/main" val="29255902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768A60-4B59-40F1-B726-D956429C5C9E}" type="datetimeFigureOut">
              <a:rPr lang="en-AU" smtClean="0"/>
              <a:t>17/08/2026</a:t>
            </a:fld>
            <a:endParaRPr lang="en-AU"/>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E745C1-A773-4D9E-8475-6026C7DD6504}" type="slidenum">
              <a:rPr lang="en-AU" smtClean="0"/>
              <a:t>‹#›</a:t>
            </a:fld>
            <a:endParaRPr lang="en-AU"/>
          </a:p>
        </p:txBody>
      </p:sp>
    </p:spTree>
    <p:extLst>
      <p:ext uri="{BB962C8B-B14F-4D97-AF65-F5344CB8AC3E}">
        <p14:creationId xmlns:p14="http://schemas.microsoft.com/office/powerpoint/2010/main" val="936041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1">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1DBA67-30CE-4624-801A-8583EFA459C8}"/>
              </a:ext>
            </a:extLst>
          </p:cNvPr>
          <p:cNvSpPr>
            <a:spLocks noGrp="1"/>
          </p:cNvSpPr>
          <p:nvPr>
            <p:ph type="title" hasCustomPrompt="1"/>
          </p:nvPr>
        </p:nvSpPr>
        <p:spPr>
          <a:xfrm>
            <a:off x="494108" y="2412002"/>
            <a:ext cx="6766323" cy="615553"/>
          </a:xfrm>
        </p:spPr>
        <p:txBody>
          <a:bodyPr anchor="b"/>
          <a:lstStyle>
            <a:lvl1pPr>
              <a:lnSpc>
                <a:spcPct val="100000"/>
              </a:lnSpc>
              <a:defRPr/>
            </a:lvl1pPr>
          </a:lstStyle>
          <a:p>
            <a:r>
              <a:rPr lang="en-GB"/>
              <a:t>Cover title</a:t>
            </a:r>
          </a:p>
        </p:txBody>
      </p:sp>
      <p:sp>
        <p:nvSpPr>
          <p:cNvPr id="8" name="Subtitle 2">
            <a:extLst>
              <a:ext uri="{FF2B5EF4-FFF2-40B4-BE49-F238E27FC236}">
                <a16:creationId xmlns:a16="http://schemas.microsoft.com/office/drawing/2014/main" id="{B555C0D5-EC80-4CCA-8270-4CE47862E64B}"/>
              </a:ext>
            </a:extLst>
          </p:cNvPr>
          <p:cNvSpPr>
            <a:spLocks noGrp="1"/>
          </p:cNvSpPr>
          <p:nvPr>
            <p:ph type="subTitle" idx="1" hasCustomPrompt="1"/>
          </p:nvPr>
        </p:nvSpPr>
        <p:spPr>
          <a:xfrm>
            <a:off x="494110" y="3132000"/>
            <a:ext cx="6766322" cy="387798"/>
          </a:xfrm>
        </p:spPr>
        <p:txBody>
          <a:bodyPr lIns="0" tIns="0" rIns="0" bIns="0">
            <a:noAutofit/>
          </a:bodyPr>
          <a:lstStyle>
            <a:lvl1pPr marL="0" indent="0" algn="l">
              <a:buNone/>
              <a:defRPr lang="en-GB" sz="2100" kern="1200" dirty="0">
                <a:solidFill>
                  <a:schemeClr val="accent1"/>
                </a:solidFill>
                <a:latin typeface="Times New Roman" panose="02020603050405020304" pitchFamily="18" charset="0"/>
                <a:ea typeface="+mn-ea"/>
                <a:cs typeface="Times New Roman" panose="02020603050405020304" pitchFamily="18"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90000"/>
              </a:lnSpc>
              <a:spcBef>
                <a:spcPts val="750"/>
              </a:spcBef>
              <a:buFontTx/>
              <a:buNone/>
            </a:pPr>
            <a:r>
              <a:rPr lang="en-GB"/>
              <a:t>Cover subtitle</a:t>
            </a:r>
          </a:p>
        </p:txBody>
      </p:sp>
      <p:sp>
        <p:nvSpPr>
          <p:cNvPr id="6" name="Text Placeholder 2">
            <a:extLst>
              <a:ext uri="{FF2B5EF4-FFF2-40B4-BE49-F238E27FC236}">
                <a16:creationId xmlns:a16="http://schemas.microsoft.com/office/drawing/2014/main" id="{ADAADD92-7453-4A83-91C6-B5F6E01A28D7}"/>
              </a:ext>
            </a:extLst>
          </p:cNvPr>
          <p:cNvSpPr>
            <a:spLocks noGrp="1"/>
          </p:cNvSpPr>
          <p:nvPr>
            <p:ph type="body" sz="quarter" idx="22" hasCustomPrompt="1"/>
          </p:nvPr>
        </p:nvSpPr>
        <p:spPr>
          <a:xfrm>
            <a:off x="494111" y="6026153"/>
            <a:ext cx="3996928" cy="174625"/>
          </a:xfrm>
          <a:prstGeom prst="rect">
            <a:avLst/>
          </a:prstGeom>
        </p:spPr>
        <p:txBody>
          <a:bodyPr lIns="0" tIns="0" rIns="0" bIns="0"/>
          <a:lstStyle>
            <a:lvl1pPr marL="0" indent="0">
              <a:buFontTx/>
              <a:buNone/>
              <a:defRPr sz="900" b="1">
                <a:solidFill>
                  <a:schemeClr val="accent1"/>
                </a:solidFill>
                <a:latin typeface="Arial" panose="020B0604020202020204" pitchFamily="34" charset="0"/>
                <a:cs typeface="Arial" panose="020B0604020202020204" pitchFamily="34" charset="0"/>
              </a:defRPr>
            </a:lvl1pPr>
            <a:lvl2pPr marL="189000" indent="0">
              <a:buFontTx/>
              <a:buNone/>
              <a:defRPr/>
            </a:lvl2pPr>
            <a:lvl3pPr marL="685800" indent="0">
              <a:buFontTx/>
              <a:buNone/>
              <a:defRPr/>
            </a:lvl3pPr>
            <a:lvl4pPr marL="1028700" indent="0">
              <a:buFontTx/>
              <a:buNone/>
              <a:defRPr/>
            </a:lvl4pPr>
            <a:lvl5pPr marL="1371600" indent="0">
              <a:buFontTx/>
              <a:buNone/>
              <a:defRPr/>
            </a:lvl5pPr>
          </a:lstStyle>
          <a:p>
            <a:pPr lvl="0"/>
            <a:r>
              <a:rPr lang="en-GB" err="1"/>
              <a:t>Firstname</a:t>
            </a:r>
            <a:r>
              <a:rPr lang="en-GB"/>
              <a:t> </a:t>
            </a:r>
            <a:r>
              <a:rPr lang="en-GB" err="1"/>
              <a:t>Lastname</a:t>
            </a:r>
            <a:endParaRPr lang="en-GB"/>
          </a:p>
        </p:txBody>
      </p:sp>
      <p:sp>
        <p:nvSpPr>
          <p:cNvPr id="5" name="Text Placeholder 4">
            <a:extLst>
              <a:ext uri="{FF2B5EF4-FFF2-40B4-BE49-F238E27FC236}">
                <a16:creationId xmlns:a16="http://schemas.microsoft.com/office/drawing/2014/main" id="{600A7456-7A16-4CC1-9A50-E0FF881EE5E2}"/>
              </a:ext>
            </a:extLst>
          </p:cNvPr>
          <p:cNvSpPr>
            <a:spLocks noGrp="1"/>
          </p:cNvSpPr>
          <p:nvPr>
            <p:ph type="body" sz="quarter" idx="23" hasCustomPrompt="1"/>
          </p:nvPr>
        </p:nvSpPr>
        <p:spPr>
          <a:xfrm>
            <a:off x="494110" y="6268670"/>
            <a:ext cx="3989784" cy="174624"/>
          </a:xfrm>
        </p:spPr>
        <p:txBody>
          <a:bodyPr>
            <a:noAutofit/>
          </a:bodyPr>
          <a:lstStyle>
            <a:lvl1pPr marL="0" indent="0">
              <a:buNone/>
              <a:defRPr sz="900"/>
            </a:lvl1pPr>
          </a:lstStyle>
          <a:p>
            <a:pPr lvl="0"/>
            <a:r>
              <a:rPr lang="en-GB"/>
              <a:t>DDDD MMMM</a:t>
            </a:r>
          </a:p>
        </p:txBody>
      </p:sp>
    </p:spTree>
    <p:extLst>
      <p:ext uri="{BB962C8B-B14F-4D97-AF65-F5344CB8AC3E}">
        <p14:creationId xmlns:p14="http://schemas.microsoft.com/office/powerpoint/2010/main" val="115499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4">
    <p:spTree>
      <p:nvGrpSpPr>
        <p:cNvPr id="1" name=""/>
        <p:cNvGrpSpPr/>
        <p:nvPr/>
      </p:nvGrpSpPr>
      <p:grpSpPr>
        <a:xfrm>
          <a:off x="0" y="0"/>
          <a:ext cx="0" cy="0"/>
          <a:chOff x="0" y="0"/>
          <a:chExt cx="0" cy="0"/>
        </a:xfrm>
      </p:grpSpPr>
      <p:sp>
        <p:nvSpPr>
          <p:cNvPr id="14" name="Title 2">
            <a:extLst>
              <a:ext uri="{FF2B5EF4-FFF2-40B4-BE49-F238E27FC236}">
                <a16:creationId xmlns:a16="http://schemas.microsoft.com/office/drawing/2014/main" id="{699F18F3-83CE-4B8C-A573-BB143024441D}"/>
              </a:ext>
            </a:extLst>
          </p:cNvPr>
          <p:cNvSpPr>
            <a:spLocks noGrp="1"/>
          </p:cNvSpPr>
          <p:nvPr>
            <p:ph type="title" hasCustomPrompt="1"/>
          </p:nvPr>
        </p:nvSpPr>
        <p:spPr>
          <a:xfrm>
            <a:off x="494108" y="2412002"/>
            <a:ext cx="3826812" cy="615553"/>
          </a:xfrm>
        </p:spPr>
        <p:txBody>
          <a:bodyPr anchor="b" anchorCtr="0"/>
          <a:lstStyle>
            <a:lvl1pPr>
              <a:lnSpc>
                <a:spcPct val="100000"/>
              </a:lnSpc>
              <a:defRPr/>
            </a:lvl1pPr>
          </a:lstStyle>
          <a:p>
            <a:r>
              <a:rPr lang="en-GB"/>
              <a:t>Cover title</a:t>
            </a:r>
          </a:p>
        </p:txBody>
      </p:sp>
      <p:sp>
        <p:nvSpPr>
          <p:cNvPr id="15" name="Subtitle 2">
            <a:extLst>
              <a:ext uri="{FF2B5EF4-FFF2-40B4-BE49-F238E27FC236}">
                <a16:creationId xmlns:a16="http://schemas.microsoft.com/office/drawing/2014/main" id="{F3997B08-B5A4-41AD-83CF-D0095C2EAC27}"/>
              </a:ext>
            </a:extLst>
          </p:cNvPr>
          <p:cNvSpPr>
            <a:spLocks noGrp="1"/>
          </p:cNvSpPr>
          <p:nvPr>
            <p:ph type="subTitle" idx="1" hasCustomPrompt="1"/>
          </p:nvPr>
        </p:nvSpPr>
        <p:spPr>
          <a:xfrm>
            <a:off x="494112" y="3132000"/>
            <a:ext cx="3826811" cy="387798"/>
          </a:xfrm>
        </p:spPr>
        <p:txBody>
          <a:bodyPr lIns="0" tIns="0" rIns="0" bIns="0">
            <a:noAutofit/>
          </a:bodyPr>
          <a:lstStyle>
            <a:lvl1pPr marL="0" indent="0" algn="l">
              <a:buNone/>
              <a:defRPr lang="en-GB" sz="2100" kern="1200" dirty="0">
                <a:solidFill>
                  <a:schemeClr val="accent1"/>
                </a:solidFill>
                <a:latin typeface="Times New Roman" panose="02020603050405020304" pitchFamily="18" charset="0"/>
                <a:ea typeface="+mn-ea"/>
                <a:cs typeface="Times New Roman" panose="02020603050405020304" pitchFamily="18"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90000"/>
              </a:lnSpc>
              <a:spcBef>
                <a:spcPts val="750"/>
              </a:spcBef>
              <a:buFontTx/>
              <a:buNone/>
            </a:pPr>
            <a:r>
              <a:rPr lang="en-GB"/>
              <a:t>Cover subtitle</a:t>
            </a:r>
          </a:p>
        </p:txBody>
      </p:sp>
      <p:sp>
        <p:nvSpPr>
          <p:cNvPr id="16" name="Text Placeholder 2">
            <a:extLst>
              <a:ext uri="{FF2B5EF4-FFF2-40B4-BE49-F238E27FC236}">
                <a16:creationId xmlns:a16="http://schemas.microsoft.com/office/drawing/2014/main" id="{F5CFC4F1-DD06-4AC9-9EED-47E7BC6CE4F2}"/>
              </a:ext>
            </a:extLst>
          </p:cNvPr>
          <p:cNvSpPr>
            <a:spLocks noGrp="1"/>
          </p:cNvSpPr>
          <p:nvPr>
            <p:ph type="body" sz="quarter" idx="22" hasCustomPrompt="1"/>
          </p:nvPr>
        </p:nvSpPr>
        <p:spPr>
          <a:xfrm>
            <a:off x="494111" y="6026153"/>
            <a:ext cx="3826811" cy="174625"/>
          </a:xfrm>
          <a:prstGeom prst="rect">
            <a:avLst/>
          </a:prstGeom>
        </p:spPr>
        <p:txBody>
          <a:bodyPr lIns="0" tIns="0" rIns="0" bIns="0"/>
          <a:lstStyle>
            <a:lvl1pPr marL="0" indent="0">
              <a:buFontTx/>
              <a:buNone/>
              <a:defRPr sz="900" b="1">
                <a:solidFill>
                  <a:schemeClr val="accent1"/>
                </a:solidFill>
                <a:latin typeface="Arial" panose="020B0604020202020204" pitchFamily="34" charset="0"/>
                <a:cs typeface="Arial" panose="020B0604020202020204" pitchFamily="34" charset="0"/>
              </a:defRPr>
            </a:lvl1pPr>
            <a:lvl2pPr marL="189000" indent="0">
              <a:buFontTx/>
              <a:buNone/>
              <a:defRPr/>
            </a:lvl2pPr>
            <a:lvl3pPr marL="685800" indent="0">
              <a:buFontTx/>
              <a:buNone/>
              <a:defRPr/>
            </a:lvl3pPr>
            <a:lvl4pPr marL="1028700" indent="0">
              <a:buFontTx/>
              <a:buNone/>
              <a:defRPr/>
            </a:lvl4pPr>
            <a:lvl5pPr marL="1371600" indent="0">
              <a:buFontTx/>
              <a:buNone/>
              <a:defRPr/>
            </a:lvl5pPr>
          </a:lstStyle>
          <a:p>
            <a:pPr lvl="0"/>
            <a:r>
              <a:rPr lang="en-GB" err="1"/>
              <a:t>Firstname</a:t>
            </a:r>
            <a:r>
              <a:rPr lang="en-GB"/>
              <a:t> </a:t>
            </a:r>
            <a:r>
              <a:rPr lang="en-GB" err="1"/>
              <a:t>Lastname</a:t>
            </a:r>
            <a:endParaRPr lang="en-GB"/>
          </a:p>
        </p:txBody>
      </p:sp>
      <p:sp>
        <p:nvSpPr>
          <p:cNvPr id="19" name="Text Placeholder 4">
            <a:extLst>
              <a:ext uri="{FF2B5EF4-FFF2-40B4-BE49-F238E27FC236}">
                <a16:creationId xmlns:a16="http://schemas.microsoft.com/office/drawing/2014/main" id="{3676BDDC-3D34-4941-A1E0-6D688809C9A3}"/>
              </a:ext>
            </a:extLst>
          </p:cNvPr>
          <p:cNvSpPr>
            <a:spLocks noGrp="1"/>
          </p:cNvSpPr>
          <p:nvPr>
            <p:ph type="body" sz="quarter" idx="23" hasCustomPrompt="1"/>
          </p:nvPr>
        </p:nvSpPr>
        <p:spPr>
          <a:xfrm>
            <a:off x="494111" y="6268670"/>
            <a:ext cx="3819971" cy="174624"/>
          </a:xfrm>
        </p:spPr>
        <p:txBody>
          <a:bodyPr>
            <a:noAutofit/>
          </a:bodyPr>
          <a:lstStyle>
            <a:lvl1pPr marL="0" indent="0">
              <a:buNone/>
              <a:defRPr sz="900"/>
            </a:lvl1pPr>
          </a:lstStyle>
          <a:p>
            <a:pPr lvl="0"/>
            <a:r>
              <a:rPr lang="en-GB"/>
              <a:t>DDDD MMMM</a:t>
            </a:r>
          </a:p>
        </p:txBody>
      </p:sp>
      <p:sp>
        <p:nvSpPr>
          <p:cNvPr id="11" name="Picture Placeholder 2">
            <a:extLst>
              <a:ext uri="{FF2B5EF4-FFF2-40B4-BE49-F238E27FC236}">
                <a16:creationId xmlns:a16="http://schemas.microsoft.com/office/drawing/2014/main" id="{475704E1-6DE3-46F7-990A-1A4A9467262A}"/>
              </a:ext>
            </a:extLst>
          </p:cNvPr>
          <p:cNvSpPr>
            <a:spLocks noGrp="1"/>
          </p:cNvSpPr>
          <p:nvPr>
            <p:ph type="pic" sz="quarter" idx="21" hasCustomPrompt="1"/>
          </p:nvPr>
        </p:nvSpPr>
        <p:spPr>
          <a:xfrm>
            <a:off x="4487609" y="0"/>
            <a:ext cx="4652963" cy="6858000"/>
          </a:xfrm>
          <a:prstGeom prst="rect">
            <a:avLst/>
          </a:prstGeom>
          <a:solidFill>
            <a:schemeClr val="bg1">
              <a:lumMod val="95000"/>
            </a:schemeClr>
          </a:solidFill>
        </p:spPr>
        <p:txBody>
          <a:bodyPr tIns="504000" anchor="ctr">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13" name="Picture Placeholder 14">
            <a:extLst>
              <a:ext uri="{FF2B5EF4-FFF2-40B4-BE49-F238E27FC236}">
                <a16:creationId xmlns:a16="http://schemas.microsoft.com/office/drawing/2014/main" id="{76FBC2FC-02EA-48E9-BF11-1F9E021020EF}"/>
              </a:ext>
            </a:extLst>
          </p:cNvPr>
          <p:cNvSpPr>
            <a:spLocks noGrp="1"/>
          </p:cNvSpPr>
          <p:nvPr>
            <p:ph type="pic" sz="quarter" idx="25" hasCustomPrompt="1"/>
          </p:nvPr>
        </p:nvSpPr>
        <p:spPr>
          <a:xfrm>
            <a:off x="7781539" y="357880"/>
            <a:ext cx="868353" cy="304111"/>
          </a:xfrm>
          <a:prstGeom prst="rect">
            <a:avLst/>
          </a:prstGeom>
          <a:blipFill dpi="0" rotWithShape="1">
            <a:blip>
              <a:extLst>
                <a:ext uri="{96DAC541-7B7A-43D3-8B79-37D633B846F1}">
                  <asvg:svgBlip xmlns:asvg="http://schemas.microsoft.com/office/drawing/2016/SVG/main" r:embed="rId2"/>
                </a:ext>
              </a:extLst>
            </a:blip>
            <a:srcRect/>
            <a:stretch>
              <a:fillRect/>
            </a:stretch>
          </a:blipFill>
        </p:spPr>
        <p:txBody>
          <a:bodyPr/>
          <a:lstStyle>
            <a:lvl1pPr>
              <a:defRPr sz="100">
                <a:noFill/>
              </a:defRPr>
            </a:lvl1pPr>
          </a:lstStyle>
          <a:p>
            <a:endParaRPr/>
          </a:p>
        </p:txBody>
      </p:sp>
      <p:sp>
        <p:nvSpPr>
          <p:cNvPr id="9" name="Copyright">
            <a:extLst>
              <a:ext uri="{FF2B5EF4-FFF2-40B4-BE49-F238E27FC236}">
                <a16:creationId xmlns:a16="http://schemas.microsoft.com/office/drawing/2014/main" id="{D3B89D64-B650-4E0A-8B77-69ECF95B5A07}"/>
              </a:ext>
            </a:extLst>
          </p:cNvPr>
          <p:cNvSpPr>
            <a:spLocks noGrp="1"/>
          </p:cNvSpPr>
          <p:nvPr>
            <p:ph type="body" sz="quarter" idx="28" hasCustomPrompt="1"/>
          </p:nvPr>
        </p:nvSpPr>
        <p:spPr>
          <a:xfrm rot="16200000">
            <a:off x="6819662" y="4453154"/>
            <a:ext cx="4356125"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1001342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1">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D05C0-3CE2-46F9-86BA-958E3224BE26}"/>
              </a:ext>
            </a:extLst>
          </p:cNvPr>
          <p:cNvSpPr>
            <a:spLocks noGrp="1"/>
          </p:cNvSpPr>
          <p:nvPr>
            <p:ph type="title" hasCustomPrompt="1"/>
          </p:nvPr>
        </p:nvSpPr>
        <p:spPr/>
        <p:txBody>
          <a:bodyPr/>
          <a:lstStyle>
            <a:lvl1pPr>
              <a:defRPr>
                <a:solidFill>
                  <a:schemeClr val="bg1"/>
                </a:solidFill>
              </a:defRPr>
            </a:lvl1pPr>
          </a:lstStyle>
          <a:p>
            <a:r>
              <a:rPr lang="en-GB"/>
              <a:t>Divider title</a:t>
            </a:r>
          </a:p>
        </p:txBody>
      </p:sp>
      <p:sp>
        <p:nvSpPr>
          <p:cNvPr id="4" name="Text Placeholder 11">
            <a:extLst>
              <a:ext uri="{FF2B5EF4-FFF2-40B4-BE49-F238E27FC236}">
                <a16:creationId xmlns:a16="http://schemas.microsoft.com/office/drawing/2014/main" id="{35899579-6E1C-4071-BD34-4EA272180050}"/>
              </a:ext>
            </a:extLst>
          </p:cNvPr>
          <p:cNvSpPr>
            <a:spLocks noGrp="1"/>
          </p:cNvSpPr>
          <p:nvPr>
            <p:ph type="body" sz="quarter" idx="11" hasCustomPrompt="1"/>
          </p:nvPr>
        </p:nvSpPr>
        <p:spPr>
          <a:xfrm>
            <a:off x="494110" y="1811338"/>
            <a:ext cx="6766322" cy="3077766"/>
          </a:xfrm>
          <a:prstGeom prst="rect">
            <a:avLst/>
          </a:prstGeom>
        </p:spPr>
        <p:txBody>
          <a:bodyPr lIns="0" tIns="0" rIns="0" bIns="0">
            <a:noAutofit/>
          </a:bodyPr>
          <a:lstStyle>
            <a:lvl1pPr marL="0" indent="0">
              <a:lnSpc>
                <a:spcPct val="100000"/>
              </a:lnSpc>
              <a:spcBef>
                <a:spcPts val="0"/>
              </a:spcBef>
              <a:buFontTx/>
              <a:buNone/>
              <a:defRPr sz="3000">
                <a:solidFill>
                  <a:schemeClr val="bg1"/>
                </a:solidFill>
                <a:latin typeface="Times New Roman" panose="02020603050405020304" pitchFamily="18" charset="0"/>
                <a:cs typeface="Times New Roman" panose="02020603050405020304" pitchFamily="18" charset="0"/>
              </a:defRPr>
            </a:lvl1pPr>
          </a:lstStyle>
          <a:p>
            <a:pPr lvl="0"/>
            <a:r>
              <a:rPr lang="en-GB"/>
              <a:t>Optional 40pt value statement, 25 words</a:t>
            </a:r>
          </a:p>
        </p:txBody>
      </p:sp>
      <p:sp>
        <p:nvSpPr>
          <p:cNvPr id="5" name="Footer Placeholder 4">
            <a:extLst>
              <a:ext uri="{FF2B5EF4-FFF2-40B4-BE49-F238E27FC236}">
                <a16:creationId xmlns:a16="http://schemas.microsoft.com/office/drawing/2014/main" id="{337C615C-6A84-4A9F-BB12-FFA78DB88F6B}"/>
              </a:ext>
            </a:extLst>
          </p:cNvPr>
          <p:cNvSpPr>
            <a:spLocks noGrp="1"/>
          </p:cNvSpPr>
          <p:nvPr>
            <p:ph type="ftr" sz="quarter" idx="12"/>
          </p:nvPr>
        </p:nvSpPr>
        <p:spPr/>
        <p:txBody>
          <a:bodyPr/>
          <a:lstStyle>
            <a:lvl1pPr>
              <a:defRPr>
                <a:solidFill>
                  <a:schemeClr val="bg1"/>
                </a:solidFill>
              </a:defRPr>
            </a:lvl1pPr>
          </a:lstStyle>
          <a:p>
            <a:endParaRPr lang="en-GB"/>
          </a:p>
        </p:txBody>
      </p:sp>
      <p:sp>
        <p:nvSpPr>
          <p:cNvPr id="6" name="Slide Number Placeholder 5">
            <a:extLst>
              <a:ext uri="{FF2B5EF4-FFF2-40B4-BE49-F238E27FC236}">
                <a16:creationId xmlns:a16="http://schemas.microsoft.com/office/drawing/2014/main" id="{08074A84-2123-44DE-A4DD-AB014615DA3A}"/>
              </a:ext>
            </a:extLst>
          </p:cNvPr>
          <p:cNvSpPr>
            <a:spLocks noGrp="1"/>
          </p:cNvSpPr>
          <p:nvPr>
            <p:ph type="sldNum" sz="quarter" idx="13"/>
          </p:nvPr>
        </p:nvSpPr>
        <p:spPr/>
        <p:txBody>
          <a:bodyPr/>
          <a:lstStyle>
            <a:lvl1pPr>
              <a:defRPr>
                <a:solidFill>
                  <a:schemeClr val="bg1"/>
                </a:solidFill>
              </a:defRPr>
            </a:lvl1pPr>
          </a:lstStyle>
          <a:p>
            <a:fld id="{1BE232AB-0B06-425F-9ADD-32A9A3D01189}" type="slidenum">
              <a:rPr lang="en-GB" smtClean="0"/>
              <a:pPr/>
              <a:t>‹#›</a:t>
            </a:fld>
            <a:endParaRPr lang="en-GB"/>
          </a:p>
        </p:txBody>
      </p:sp>
      <p:pic>
        <p:nvPicPr>
          <p:cNvPr id="7" name="Graphic 6">
            <a:extLst>
              <a:ext uri="{FF2B5EF4-FFF2-40B4-BE49-F238E27FC236}">
                <a16:creationId xmlns:a16="http://schemas.microsoft.com/office/drawing/2014/main" id="{AA209F59-9D5C-4BB8-9163-D04E4093FC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783551" y="357167"/>
            <a:ext cx="867532" cy="306413"/>
          </a:xfrm>
          <a:prstGeom prst="rect">
            <a:avLst/>
          </a:prstGeom>
        </p:spPr>
      </p:pic>
    </p:spTree>
    <p:extLst>
      <p:ext uri="{BB962C8B-B14F-4D97-AF65-F5344CB8AC3E}">
        <p14:creationId xmlns:p14="http://schemas.microsoft.com/office/powerpoint/2010/main" val="36840076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E3E8BFB-1373-49BE-87CA-3CE4F6C6253A}"/>
              </a:ext>
            </a:extLst>
          </p:cNvPr>
          <p:cNvSpPr>
            <a:spLocks noGrp="1"/>
          </p:cNvSpPr>
          <p:nvPr>
            <p:ph type="pic" sz="quarter" idx="11" hasCustomPrompt="1"/>
          </p:nvPr>
        </p:nvSpPr>
        <p:spPr>
          <a:xfrm>
            <a:off x="0" y="0"/>
            <a:ext cx="9144000" cy="6858000"/>
          </a:xfrm>
          <a:prstGeom prst="rect">
            <a:avLst/>
          </a:prstGeom>
          <a:solidFill>
            <a:schemeClr val="bg1">
              <a:lumMod val="95000"/>
            </a:schemeClr>
          </a:solidFill>
        </p:spPr>
        <p:txBody>
          <a:bodyPr tIns="504000" anchor="ctr" anchorCtr="0">
            <a:normAutofit/>
          </a:bodyPr>
          <a:lstStyle>
            <a:lvl1pPr marL="0" marR="0" indent="0" algn="ctr" defTabSz="685800" rtl="0" eaLnBrk="1" fontAlgn="auto" latinLnBrk="0" hangingPunct="1">
              <a:lnSpc>
                <a:spcPct val="80000"/>
              </a:lnSpc>
              <a:spcBef>
                <a:spcPts val="0"/>
              </a:spcBef>
              <a:spcAft>
                <a:spcPts val="0"/>
              </a:spcAft>
              <a:buClrTx/>
              <a:buSzTx/>
              <a:buFontTx/>
              <a:buNone/>
              <a:tabLst/>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 name="Title 1">
            <a:extLst>
              <a:ext uri="{FF2B5EF4-FFF2-40B4-BE49-F238E27FC236}">
                <a16:creationId xmlns:a16="http://schemas.microsoft.com/office/drawing/2014/main" id="{651C5713-6C88-4AC1-AB4A-39C8057C13B9}"/>
              </a:ext>
            </a:extLst>
          </p:cNvPr>
          <p:cNvSpPr>
            <a:spLocks noGrp="1"/>
          </p:cNvSpPr>
          <p:nvPr>
            <p:ph type="title" hasCustomPrompt="1"/>
          </p:nvPr>
        </p:nvSpPr>
        <p:spPr/>
        <p:txBody>
          <a:bodyPr/>
          <a:lstStyle>
            <a:lvl1pPr>
              <a:defRPr>
                <a:solidFill>
                  <a:schemeClr val="bg1"/>
                </a:solidFill>
              </a:defRPr>
            </a:lvl1pPr>
          </a:lstStyle>
          <a:p>
            <a:r>
              <a:rPr lang="en-GB"/>
              <a:t>Divider title</a:t>
            </a:r>
          </a:p>
        </p:txBody>
      </p:sp>
      <p:sp>
        <p:nvSpPr>
          <p:cNvPr id="4" name="Footer Placeholder 3">
            <a:extLst>
              <a:ext uri="{FF2B5EF4-FFF2-40B4-BE49-F238E27FC236}">
                <a16:creationId xmlns:a16="http://schemas.microsoft.com/office/drawing/2014/main" id="{DA75E4C5-1346-42A7-B2F6-C7B0E648634A}"/>
              </a:ext>
            </a:extLst>
          </p:cNvPr>
          <p:cNvSpPr>
            <a:spLocks noGrp="1"/>
          </p:cNvSpPr>
          <p:nvPr>
            <p:ph type="ftr" sz="quarter" idx="26"/>
          </p:nvPr>
        </p:nvSpPr>
        <p:spPr/>
        <p:txBody>
          <a:bodyPr/>
          <a:lstStyle/>
          <a:p>
            <a:endParaRPr lang="en-GB"/>
          </a:p>
        </p:txBody>
      </p:sp>
      <p:sp>
        <p:nvSpPr>
          <p:cNvPr id="5" name="Slide Number Placeholder 4">
            <a:extLst>
              <a:ext uri="{FF2B5EF4-FFF2-40B4-BE49-F238E27FC236}">
                <a16:creationId xmlns:a16="http://schemas.microsoft.com/office/drawing/2014/main" id="{7F091808-9673-43ED-84F6-15C685FF0790}"/>
              </a:ext>
            </a:extLst>
          </p:cNvPr>
          <p:cNvSpPr>
            <a:spLocks noGrp="1"/>
          </p:cNvSpPr>
          <p:nvPr>
            <p:ph type="sldNum" sz="quarter" idx="27"/>
          </p:nvPr>
        </p:nvSpPr>
        <p:spPr/>
        <p:txBody>
          <a:bodyPr/>
          <a:lstStyle/>
          <a:p>
            <a:fld id="{1BE232AB-0B06-425F-9ADD-32A9A3D01189}" type="slidenum">
              <a:rPr lang="en-GB" smtClean="0"/>
              <a:pPr/>
              <a:t>‹#›</a:t>
            </a:fld>
            <a:endParaRPr lang="en-GB"/>
          </a:p>
        </p:txBody>
      </p:sp>
      <p:sp>
        <p:nvSpPr>
          <p:cNvPr id="8" name="Picture Placeholder 14">
            <a:extLst>
              <a:ext uri="{FF2B5EF4-FFF2-40B4-BE49-F238E27FC236}">
                <a16:creationId xmlns:a16="http://schemas.microsoft.com/office/drawing/2014/main" id="{6EB7FA8C-D99A-4E16-A545-60A796085B14}"/>
              </a:ext>
            </a:extLst>
          </p:cNvPr>
          <p:cNvSpPr>
            <a:spLocks noGrp="1"/>
          </p:cNvSpPr>
          <p:nvPr>
            <p:ph type="pic" sz="quarter" idx="25" hasCustomPrompt="1"/>
          </p:nvPr>
        </p:nvSpPr>
        <p:spPr>
          <a:xfrm>
            <a:off x="7781539" y="357880"/>
            <a:ext cx="868353" cy="304111"/>
          </a:xfrm>
          <a:prstGeom prst="rect">
            <a:avLst/>
          </a:prstGeom>
          <a:blipFill dpi="0" rotWithShape="1">
            <a:blip>
              <a:extLst>
                <a:ext uri="{96DAC541-7B7A-43D3-8B79-37D633B846F1}">
                  <asvg:svgBlip xmlns:asvg="http://schemas.microsoft.com/office/drawing/2016/SVG/main" r:embed="rId2"/>
                </a:ext>
              </a:extLst>
            </a:blip>
            <a:srcRect/>
            <a:stretch>
              <a:fillRect/>
            </a:stretch>
          </a:blipFill>
        </p:spPr>
        <p:txBody>
          <a:bodyPr/>
          <a:lstStyle>
            <a:lvl1pPr>
              <a:defRPr sz="100">
                <a:noFill/>
              </a:defRPr>
            </a:lvl1pPr>
          </a:lstStyle>
          <a:p>
            <a:endParaRPr/>
          </a:p>
        </p:txBody>
      </p:sp>
      <p:sp>
        <p:nvSpPr>
          <p:cNvPr id="9" name="Copyright">
            <a:extLst>
              <a:ext uri="{FF2B5EF4-FFF2-40B4-BE49-F238E27FC236}">
                <a16:creationId xmlns:a16="http://schemas.microsoft.com/office/drawing/2014/main" id="{F48DFA86-33C4-4DBB-A0EA-DB28DC4C2F9E}"/>
              </a:ext>
            </a:extLst>
          </p:cNvPr>
          <p:cNvSpPr>
            <a:spLocks noGrp="1"/>
          </p:cNvSpPr>
          <p:nvPr>
            <p:ph type="body" sz="quarter" idx="28" hasCustomPrompt="1"/>
          </p:nvPr>
        </p:nvSpPr>
        <p:spPr>
          <a:xfrm rot="16200000">
            <a:off x="6424184" y="3947183"/>
            <a:ext cx="4356125"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4294277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E3E8BFB-1373-49BE-87CA-3CE4F6C6253A}"/>
              </a:ext>
            </a:extLst>
          </p:cNvPr>
          <p:cNvSpPr>
            <a:spLocks noGrp="1"/>
          </p:cNvSpPr>
          <p:nvPr>
            <p:ph type="pic" sz="quarter" idx="11" hasCustomPrompt="1"/>
          </p:nvPr>
        </p:nvSpPr>
        <p:spPr>
          <a:xfrm>
            <a:off x="0" y="0"/>
            <a:ext cx="9144000" cy="6858000"/>
          </a:xfrm>
          <a:prstGeom prst="rect">
            <a:avLst/>
          </a:prstGeom>
          <a:solidFill>
            <a:schemeClr val="bg1">
              <a:lumMod val="95000"/>
            </a:schemeClr>
          </a:solidFill>
        </p:spPr>
        <p:txBody>
          <a:bodyPr tIns="504000" anchor="ctr" anchorCtr="0">
            <a:normAutofit/>
          </a:bodyPr>
          <a:lstStyle>
            <a:lvl1pPr marL="0" marR="0" indent="0" algn="ctr" defTabSz="685800" rtl="0" eaLnBrk="1" fontAlgn="auto" latinLnBrk="0" hangingPunct="1">
              <a:lnSpc>
                <a:spcPct val="80000"/>
              </a:lnSpc>
              <a:spcBef>
                <a:spcPts val="0"/>
              </a:spcBef>
              <a:spcAft>
                <a:spcPts val="0"/>
              </a:spcAft>
              <a:buClrTx/>
              <a:buSzTx/>
              <a:buFontTx/>
              <a:buNone/>
              <a:tabLst/>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 name="Title 1">
            <a:extLst>
              <a:ext uri="{FF2B5EF4-FFF2-40B4-BE49-F238E27FC236}">
                <a16:creationId xmlns:a16="http://schemas.microsoft.com/office/drawing/2014/main" id="{309D11F9-6DFD-4DD5-AFB1-67F1FD525964}"/>
              </a:ext>
            </a:extLst>
          </p:cNvPr>
          <p:cNvSpPr>
            <a:spLocks noGrp="1"/>
          </p:cNvSpPr>
          <p:nvPr>
            <p:ph type="title" hasCustomPrompt="1"/>
          </p:nvPr>
        </p:nvSpPr>
        <p:spPr/>
        <p:txBody>
          <a:bodyPr/>
          <a:lstStyle>
            <a:lvl1pPr>
              <a:defRPr/>
            </a:lvl1pPr>
          </a:lstStyle>
          <a:p>
            <a:r>
              <a:rPr lang="en-GB"/>
              <a:t>Divider title</a:t>
            </a:r>
          </a:p>
        </p:txBody>
      </p:sp>
      <p:sp>
        <p:nvSpPr>
          <p:cNvPr id="4" name="Footer Placeholder 3">
            <a:extLst>
              <a:ext uri="{FF2B5EF4-FFF2-40B4-BE49-F238E27FC236}">
                <a16:creationId xmlns:a16="http://schemas.microsoft.com/office/drawing/2014/main" id="{07248852-0866-4A32-8068-D7E54A90AE62}"/>
              </a:ext>
            </a:extLst>
          </p:cNvPr>
          <p:cNvSpPr>
            <a:spLocks noGrp="1"/>
          </p:cNvSpPr>
          <p:nvPr>
            <p:ph type="ftr" sz="quarter" idx="26"/>
          </p:nvPr>
        </p:nvSpPr>
        <p:spPr/>
        <p:txBody>
          <a:bodyPr/>
          <a:lstStyle/>
          <a:p>
            <a:endParaRPr lang="en-GB"/>
          </a:p>
        </p:txBody>
      </p:sp>
      <p:sp>
        <p:nvSpPr>
          <p:cNvPr id="5" name="Slide Number Placeholder 4">
            <a:extLst>
              <a:ext uri="{FF2B5EF4-FFF2-40B4-BE49-F238E27FC236}">
                <a16:creationId xmlns:a16="http://schemas.microsoft.com/office/drawing/2014/main" id="{0513BAC3-D3BA-4C01-95C0-A58BB0B69447}"/>
              </a:ext>
            </a:extLst>
          </p:cNvPr>
          <p:cNvSpPr>
            <a:spLocks noGrp="1"/>
          </p:cNvSpPr>
          <p:nvPr>
            <p:ph type="sldNum" sz="quarter" idx="27"/>
          </p:nvPr>
        </p:nvSpPr>
        <p:spPr/>
        <p:txBody>
          <a:bodyPr/>
          <a:lstStyle/>
          <a:p>
            <a:fld id="{1BE232AB-0B06-425F-9ADD-32A9A3D01189}" type="slidenum">
              <a:rPr lang="en-GB" smtClean="0"/>
              <a:pPr/>
              <a:t>‹#›</a:t>
            </a:fld>
            <a:endParaRPr lang="en-GB"/>
          </a:p>
        </p:txBody>
      </p:sp>
      <p:sp>
        <p:nvSpPr>
          <p:cNvPr id="8" name="Picture Placeholder 14">
            <a:extLst>
              <a:ext uri="{FF2B5EF4-FFF2-40B4-BE49-F238E27FC236}">
                <a16:creationId xmlns:a16="http://schemas.microsoft.com/office/drawing/2014/main" id="{423205B8-0B97-426F-8EAB-1F01749E652D}"/>
              </a:ext>
            </a:extLst>
          </p:cNvPr>
          <p:cNvSpPr>
            <a:spLocks noGrp="1"/>
          </p:cNvSpPr>
          <p:nvPr>
            <p:ph type="pic" sz="quarter" idx="25" hasCustomPrompt="1"/>
          </p:nvPr>
        </p:nvSpPr>
        <p:spPr>
          <a:xfrm>
            <a:off x="7781539" y="357880"/>
            <a:ext cx="868353" cy="304111"/>
          </a:xfrm>
          <a:prstGeom prst="rect">
            <a:avLst/>
          </a:prstGeom>
          <a:blipFill dpi="0" rotWithShape="1">
            <a:blip>
              <a:extLst>
                <a:ext uri="{96DAC541-7B7A-43D3-8B79-37D633B846F1}">
                  <asvg:svgBlip xmlns:asvg="http://schemas.microsoft.com/office/drawing/2016/SVG/main" r:embed="rId2"/>
                </a:ext>
              </a:extLst>
            </a:blip>
            <a:srcRect/>
            <a:stretch>
              <a:fillRect/>
            </a:stretch>
          </a:blipFill>
        </p:spPr>
        <p:txBody>
          <a:bodyPr/>
          <a:lstStyle>
            <a:lvl1pPr>
              <a:defRPr sz="100">
                <a:noFill/>
              </a:defRPr>
            </a:lvl1pPr>
          </a:lstStyle>
          <a:p>
            <a:endParaRPr/>
          </a:p>
        </p:txBody>
      </p:sp>
      <p:sp>
        <p:nvSpPr>
          <p:cNvPr id="9" name="Copyright">
            <a:extLst>
              <a:ext uri="{FF2B5EF4-FFF2-40B4-BE49-F238E27FC236}">
                <a16:creationId xmlns:a16="http://schemas.microsoft.com/office/drawing/2014/main" id="{17385FF2-54BC-4585-AC9A-665DB93EBA17}"/>
              </a:ext>
            </a:extLst>
          </p:cNvPr>
          <p:cNvSpPr>
            <a:spLocks noGrp="1"/>
          </p:cNvSpPr>
          <p:nvPr>
            <p:ph type="body" sz="quarter" idx="28" hasCustomPrompt="1"/>
          </p:nvPr>
        </p:nvSpPr>
        <p:spPr>
          <a:xfrm rot="16200000">
            <a:off x="6424184" y="3947183"/>
            <a:ext cx="4356125"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16154137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Key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8D865-6617-409D-A625-B63EFCCF8CAA}"/>
              </a:ext>
            </a:extLst>
          </p:cNvPr>
          <p:cNvSpPr>
            <a:spLocks noGrp="1"/>
          </p:cNvSpPr>
          <p:nvPr>
            <p:ph type="title" hasCustomPrompt="1"/>
          </p:nvPr>
        </p:nvSpPr>
        <p:spPr/>
        <p:txBody>
          <a:bodyPr/>
          <a:lstStyle/>
          <a:p>
            <a:r>
              <a:rPr lang="en-GB"/>
              <a:t>Slide title</a:t>
            </a:r>
          </a:p>
        </p:txBody>
      </p:sp>
      <p:sp>
        <p:nvSpPr>
          <p:cNvPr id="4" name="Text Placeholder 3">
            <a:extLst>
              <a:ext uri="{FF2B5EF4-FFF2-40B4-BE49-F238E27FC236}">
                <a16:creationId xmlns:a16="http://schemas.microsoft.com/office/drawing/2014/main" id="{4E7139D4-F9FA-4509-89FC-BF815A08AF77}"/>
              </a:ext>
            </a:extLst>
          </p:cNvPr>
          <p:cNvSpPr>
            <a:spLocks noGrp="1"/>
          </p:cNvSpPr>
          <p:nvPr>
            <p:ph type="body" sz="quarter" idx="10" hasCustomPrompt="1"/>
          </p:nvPr>
        </p:nvSpPr>
        <p:spPr>
          <a:xfrm>
            <a:off x="638045" y="2804400"/>
            <a:ext cx="3501717" cy="820800"/>
          </a:xfrm>
        </p:spPr>
        <p:txBody>
          <a:bodyPr/>
          <a:lstStyle>
            <a:lvl1pPr marL="0" indent="0">
              <a:buNone/>
              <a:tabLst/>
              <a:defRPr>
                <a:solidFill>
                  <a:schemeClr val="accent1"/>
                </a:solidFill>
              </a:defRPr>
            </a:lvl1pPr>
          </a:lstStyle>
          <a:p>
            <a:pPr lvl="0"/>
            <a:r>
              <a:rPr lang="en-GB"/>
              <a:t>Large display copy, value statement</a:t>
            </a:r>
          </a:p>
        </p:txBody>
      </p:sp>
      <p:sp>
        <p:nvSpPr>
          <p:cNvPr id="6" name="Text Placeholder 5">
            <a:extLst>
              <a:ext uri="{FF2B5EF4-FFF2-40B4-BE49-F238E27FC236}">
                <a16:creationId xmlns:a16="http://schemas.microsoft.com/office/drawing/2014/main" id="{2997CA63-7F6D-4683-9329-93E1F9052BEC}"/>
              </a:ext>
            </a:extLst>
          </p:cNvPr>
          <p:cNvSpPr>
            <a:spLocks noGrp="1"/>
          </p:cNvSpPr>
          <p:nvPr>
            <p:ph type="body" sz="quarter" idx="11" hasCustomPrompt="1"/>
          </p:nvPr>
        </p:nvSpPr>
        <p:spPr>
          <a:xfrm>
            <a:off x="4803288" y="2804400"/>
            <a:ext cx="3501100" cy="820800"/>
          </a:xfrm>
        </p:spPr>
        <p:txBody>
          <a:bodyPr/>
          <a:lstStyle>
            <a:lvl1pPr>
              <a:buNone/>
              <a:defRPr>
                <a:solidFill>
                  <a:schemeClr val="accent1"/>
                </a:solidFill>
              </a:defRPr>
            </a:lvl1pPr>
          </a:lstStyle>
          <a:p>
            <a:pPr marL="0" marR="0" lvl="0" indent="0" algn="l" defTabSz="685800" rtl="0" eaLnBrk="1" fontAlgn="auto" latinLnBrk="0" hangingPunct="1">
              <a:lnSpc>
                <a:spcPct val="100000"/>
              </a:lnSpc>
              <a:spcBef>
                <a:spcPts val="0"/>
              </a:spcBef>
              <a:spcAft>
                <a:spcPts val="675"/>
              </a:spcAft>
              <a:buClrTx/>
              <a:buSzTx/>
              <a:buFont typeface="Arial" panose="020B0604020202020204" pitchFamily="34" charset="0"/>
              <a:buNone/>
              <a:tabLst/>
              <a:defRPr/>
            </a:pPr>
            <a:r>
              <a:rPr lang="en-GB"/>
              <a:t>Large display copy, value statement</a:t>
            </a:r>
          </a:p>
        </p:txBody>
      </p:sp>
      <p:cxnSp>
        <p:nvCxnSpPr>
          <p:cNvPr id="15" name="Straight Connector 14">
            <a:extLst>
              <a:ext uri="{FF2B5EF4-FFF2-40B4-BE49-F238E27FC236}">
                <a16:creationId xmlns:a16="http://schemas.microsoft.com/office/drawing/2014/main" id="{3F97DC46-E3B8-409B-8346-E2C364D67289}"/>
              </a:ext>
            </a:extLst>
          </p:cNvPr>
          <p:cNvCxnSpPr>
            <a:cxnSpLocks/>
          </p:cNvCxnSpPr>
          <p:nvPr userDrawn="1"/>
        </p:nvCxnSpPr>
        <p:spPr>
          <a:xfrm>
            <a:off x="494110" y="2801257"/>
            <a:ext cx="0" cy="1872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CD14BB3-9A04-4043-BE06-23577F9374DC}"/>
              </a:ext>
            </a:extLst>
          </p:cNvPr>
          <p:cNvCxnSpPr>
            <a:cxnSpLocks/>
          </p:cNvCxnSpPr>
          <p:nvPr userDrawn="1"/>
        </p:nvCxnSpPr>
        <p:spPr>
          <a:xfrm>
            <a:off x="4658919" y="2801257"/>
            <a:ext cx="0" cy="1872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611558ED-EF23-4024-8F74-2D73A4DB537E}"/>
              </a:ext>
            </a:extLst>
          </p:cNvPr>
          <p:cNvSpPr>
            <a:spLocks noGrp="1"/>
          </p:cNvSpPr>
          <p:nvPr userDrawn="1">
            <p:ph type="body" sz="quarter" idx="13" hasCustomPrompt="1"/>
          </p:nvPr>
        </p:nvSpPr>
        <p:spPr>
          <a:xfrm>
            <a:off x="638466" y="3747603"/>
            <a:ext cx="3501112" cy="925657"/>
          </a:xfrm>
        </p:spPr>
        <p:txBody>
          <a:bodyPr/>
          <a:lstStyle>
            <a:lvl1pPr marL="0" indent="0">
              <a:buNone/>
              <a:defRPr sz="1500"/>
            </a:lvl1pPr>
          </a:lstStyle>
          <a:p>
            <a:pPr lvl="0"/>
            <a:r>
              <a:rPr lang="en-GB"/>
              <a:t>20pt body copy approximately</a:t>
            </a:r>
            <a:br>
              <a:rPr lang="en-GB"/>
            </a:br>
            <a:r>
              <a:rPr lang="en-GB"/>
              <a:t>15 words </a:t>
            </a:r>
            <a:r>
              <a:rPr lang="en-GB" err="1"/>
              <a:t>ut</a:t>
            </a:r>
            <a:r>
              <a:rPr lang="en-GB"/>
              <a:t> </a:t>
            </a:r>
            <a:r>
              <a:rPr lang="en-GB" err="1"/>
              <a:t>enim</a:t>
            </a:r>
            <a:r>
              <a:rPr lang="en-GB"/>
              <a:t> ad minima </a:t>
            </a:r>
            <a:r>
              <a:rPr lang="en-GB" err="1"/>
              <a:t>veniam</a:t>
            </a:r>
            <a:r>
              <a:rPr lang="en-GB"/>
              <a:t>, </a:t>
            </a:r>
            <a:r>
              <a:rPr lang="en-GB" err="1"/>
              <a:t>quis</a:t>
            </a:r>
            <a:r>
              <a:rPr lang="en-GB"/>
              <a:t> nostrum </a:t>
            </a:r>
            <a:r>
              <a:rPr lang="en-GB" err="1"/>
              <a:t>exer</a:t>
            </a:r>
            <a:r>
              <a:rPr lang="en-GB"/>
              <a:t> </a:t>
            </a:r>
            <a:r>
              <a:rPr lang="en-GB" err="1"/>
              <a:t>citat</a:t>
            </a:r>
            <a:endParaRPr lang="en-GB"/>
          </a:p>
          <a:p>
            <a:pPr lvl="0"/>
            <a:endParaRPr lang="en-GB"/>
          </a:p>
        </p:txBody>
      </p:sp>
      <p:sp>
        <p:nvSpPr>
          <p:cNvPr id="19" name="Text Placeholder 18">
            <a:extLst>
              <a:ext uri="{FF2B5EF4-FFF2-40B4-BE49-F238E27FC236}">
                <a16:creationId xmlns:a16="http://schemas.microsoft.com/office/drawing/2014/main" id="{27F7573B-0AC9-49D3-B9D8-196CCF22C4D2}"/>
              </a:ext>
            </a:extLst>
          </p:cNvPr>
          <p:cNvSpPr>
            <a:spLocks noGrp="1"/>
          </p:cNvSpPr>
          <p:nvPr userDrawn="1">
            <p:ph type="body" sz="quarter" idx="14" hasCustomPrompt="1"/>
          </p:nvPr>
        </p:nvSpPr>
        <p:spPr>
          <a:xfrm>
            <a:off x="4803288" y="3747603"/>
            <a:ext cx="3501100" cy="925657"/>
          </a:xfrm>
        </p:spPr>
        <p:txBody>
          <a:bodyPr/>
          <a:lstStyle>
            <a:lvl1pPr marL="0" indent="0">
              <a:buNone/>
              <a:tabLst/>
              <a:defRPr sz="1500"/>
            </a:lvl1pPr>
          </a:lstStyle>
          <a:p>
            <a:pPr lvl="0"/>
            <a:r>
              <a:rPr lang="en-GB"/>
              <a:t>20pt body copy approximately</a:t>
            </a:r>
            <a:br>
              <a:rPr lang="en-GB"/>
            </a:br>
            <a:r>
              <a:rPr lang="en-GB"/>
              <a:t>15 words </a:t>
            </a:r>
            <a:r>
              <a:rPr lang="en-GB" err="1"/>
              <a:t>ut</a:t>
            </a:r>
            <a:r>
              <a:rPr lang="en-GB"/>
              <a:t> </a:t>
            </a:r>
            <a:r>
              <a:rPr lang="en-GB" err="1"/>
              <a:t>enim</a:t>
            </a:r>
            <a:r>
              <a:rPr lang="en-GB"/>
              <a:t> ad minima </a:t>
            </a:r>
            <a:r>
              <a:rPr lang="en-GB" err="1"/>
              <a:t>veniam</a:t>
            </a:r>
            <a:r>
              <a:rPr lang="en-GB"/>
              <a:t>, </a:t>
            </a:r>
            <a:r>
              <a:rPr lang="en-GB" err="1"/>
              <a:t>quis</a:t>
            </a:r>
            <a:r>
              <a:rPr lang="en-GB"/>
              <a:t> nostrum </a:t>
            </a:r>
            <a:r>
              <a:rPr lang="en-GB" err="1"/>
              <a:t>exer</a:t>
            </a:r>
            <a:r>
              <a:rPr lang="en-GB"/>
              <a:t> </a:t>
            </a:r>
            <a:r>
              <a:rPr lang="en-GB" err="1"/>
              <a:t>citat</a:t>
            </a:r>
            <a:endParaRPr lang="en-GB"/>
          </a:p>
          <a:p>
            <a:pPr lvl="0"/>
            <a:endParaRPr lang="en-GB"/>
          </a:p>
        </p:txBody>
      </p:sp>
      <p:sp>
        <p:nvSpPr>
          <p:cNvPr id="3" name="Footer Placeholder 2">
            <a:extLst>
              <a:ext uri="{FF2B5EF4-FFF2-40B4-BE49-F238E27FC236}">
                <a16:creationId xmlns:a16="http://schemas.microsoft.com/office/drawing/2014/main" id="{7925FEAC-FB2A-4E04-A1F0-34E6995C213B}"/>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9DF5D933-4575-418D-9DE4-A56E4CA0F5B0}"/>
              </a:ext>
            </a:extLst>
          </p:cNvPr>
          <p:cNvSpPr>
            <a:spLocks noGrp="1"/>
          </p:cNvSpPr>
          <p:nvPr>
            <p:ph type="sldNum" sz="quarter" idx="16"/>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17919326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ase Study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05842-F2AC-440D-8EA3-6B4A10536451}"/>
              </a:ext>
            </a:extLst>
          </p:cNvPr>
          <p:cNvSpPr>
            <a:spLocks noGrp="1"/>
          </p:cNvSpPr>
          <p:nvPr>
            <p:ph type="title" hasCustomPrompt="1"/>
          </p:nvPr>
        </p:nvSpPr>
        <p:spPr>
          <a:xfrm>
            <a:off x="4959977" y="1815552"/>
            <a:ext cx="3689915" cy="215445"/>
          </a:xfrm>
        </p:spPr>
        <p:txBody>
          <a:bodyPr anchor="b"/>
          <a:lstStyle>
            <a:lvl1pPr>
              <a:defRPr sz="1200" b="1">
                <a:solidFill>
                  <a:schemeClr val="accent1"/>
                </a:solidFill>
                <a:latin typeface="Arial" panose="020B0604020202020204" pitchFamily="34" charset="0"/>
                <a:cs typeface="Arial" panose="020B0604020202020204" pitchFamily="34" charset="0"/>
              </a:defRPr>
            </a:lvl1pPr>
          </a:lstStyle>
          <a:p>
            <a:r>
              <a:rPr lang="en-GB"/>
              <a:t>Project or service title</a:t>
            </a:r>
          </a:p>
        </p:txBody>
      </p:sp>
      <p:sp>
        <p:nvSpPr>
          <p:cNvPr id="3" name="Text Placeholder 2">
            <a:extLst>
              <a:ext uri="{FF2B5EF4-FFF2-40B4-BE49-F238E27FC236}">
                <a16:creationId xmlns:a16="http://schemas.microsoft.com/office/drawing/2014/main" id="{74CDF39B-77D8-4B38-9BD8-B41B19EE50CB}"/>
              </a:ext>
            </a:extLst>
          </p:cNvPr>
          <p:cNvSpPr>
            <a:spLocks noGrp="1"/>
          </p:cNvSpPr>
          <p:nvPr>
            <p:ph type="body" sz="quarter" idx="23" hasCustomPrompt="1"/>
          </p:nvPr>
        </p:nvSpPr>
        <p:spPr>
          <a:xfrm>
            <a:off x="4976813" y="2195705"/>
            <a:ext cx="3673077" cy="2542517"/>
          </a:xfrm>
          <a:prstGeom prst="rect">
            <a:avLst/>
          </a:prstGeom>
        </p:spPr>
        <p:txBody>
          <a:bodyPr lIns="0" tIns="0" rIns="0" bIns="0"/>
          <a:lstStyle>
            <a:lvl1pPr marL="0" indent="0">
              <a:buNone/>
              <a:defRPr sz="3000"/>
            </a:lvl1pPr>
            <a:lvl2pPr>
              <a:defRPr sz="3000"/>
            </a:lvl2pPr>
            <a:lvl3pPr>
              <a:defRPr sz="3000"/>
            </a:lvl3pPr>
            <a:lvl4pPr>
              <a:defRPr sz="3000"/>
            </a:lvl4pPr>
            <a:lvl5pPr>
              <a:defRPr sz="3000"/>
            </a:lvl5pPr>
          </a:lstStyle>
          <a:p>
            <a:pPr lvl="0"/>
            <a:r>
              <a:rPr lang="en-GB"/>
              <a:t>Value statement</a:t>
            </a:r>
          </a:p>
        </p:txBody>
      </p:sp>
      <p:sp>
        <p:nvSpPr>
          <p:cNvPr id="14" name="Text Placeholder 17">
            <a:extLst>
              <a:ext uri="{FF2B5EF4-FFF2-40B4-BE49-F238E27FC236}">
                <a16:creationId xmlns:a16="http://schemas.microsoft.com/office/drawing/2014/main" id="{7CC72B0B-AE2C-4947-B262-3AD4F0B3E0EA}"/>
              </a:ext>
            </a:extLst>
          </p:cNvPr>
          <p:cNvSpPr>
            <a:spLocks noGrp="1"/>
          </p:cNvSpPr>
          <p:nvPr>
            <p:ph type="body" sz="quarter" idx="22" hasCustomPrompt="1"/>
          </p:nvPr>
        </p:nvSpPr>
        <p:spPr>
          <a:xfrm>
            <a:off x="4976813" y="4798912"/>
            <a:ext cx="3673077" cy="651861"/>
          </a:xfrm>
          <a:prstGeom prst="rect">
            <a:avLst/>
          </a:prstGeom>
        </p:spPr>
        <p:txBody>
          <a:bodyPr lIns="0" tIns="0" rIns="0" bIns="0">
            <a:noAutofit/>
          </a:bodyPr>
          <a:lstStyle>
            <a:lvl1pPr marL="0" indent="0">
              <a:lnSpc>
                <a:spcPct val="100000"/>
              </a:lnSpc>
              <a:spcBef>
                <a:spcPts val="0"/>
              </a:spcBef>
              <a:buFontTx/>
              <a:buNone/>
              <a:defRPr sz="1200">
                <a:solidFill>
                  <a:schemeClr val="tx1"/>
                </a:solidFill>
                <a:latin typeface="Times New Roman" panose="02020603050405020304" pitchFamily="18" charset="0"/>
                <a:cs typeface="Times New Roman" panose="02020603050405020304" pitchFamily="18" charset="0"/>
              </a:defRPr>
            </a:lvl1pPr>
          </a:lstStyle>
          <a:p>
            <a:pPr lvl="0"/>
            <a:r>
              <a:rPr lang="en-GB"/>
              <a:t>16pt Supporting copy, 25 words</a:t>
            </a:r>
          </a:p>
        </p:txBody>
      </p:sp>
      <p:sp>
        <p:nvSpPr>
          <p:cNvPr id="5" name="Text Placeholder 4">
            <a:extLst>
              <a:ext uri="{FF2B5EF4-FFF2-40B4-BE49-F238E27FC236}">
                <a16:creationId xmlns:a16="http://schemas.microsoft.com/office/drawing/2014/main" id="{444511A1-0BCD-484A-B3F4-35C2F6F2284A}"/>
              </a:ext>
            </a:extLst>
          </p:cNvPr>
          <p:cNvSpPr>
            <a:spLocks noGrp="1"/>
          </p:cNvSpPr>
          <p:nvPr>
            <p:ph type="body" sz="quarter" idx="25" hasCustomPrompt="1"/>
          </p:nvPr>
        </p:nvSpPr>
        <p:spPr>
          <a:xfrm>
            <a:off x="4960145" y="6168154"/>
            <a:ext cx="3689747" cy="236538"/>
          </a:xfrm>
        </p:spPr>
        <p:txBody>
          <a:bodyPr anchor="b">
            <a:noAutofit/>
          </a:bodyPr>
          <a:lstStyle>
            <a:lvl1pPr marL="0" indent="0">
              <a:buNone/>
              <a:defRPr sz="900"/>
            </a:lvl1pPr>
          </a:lstStyle>
          <a:p>
            <a:pPr lvl="0"/>
            <a:r>
              <a:rPr lang="en-GB"/>
              <a:t>Image caption</a:t>
            </a:r>
          </a:p>
        </p:txBody>
      </p:sp>
      <p:sp>
        <p:nvSpPr>
          <p:cNvPr id="11" name="Picture Placeholder 2">
            <a:extLst>
              <a:ext uri="{FF2B5EF4-FFF2-40B4-BE49-F238E27FC236}">
                <a16:creationId xmlns:a16="http://schemas.microsoft.com/office/drawing/2014/main" id="{475704E1-6DE3-46F7-990A-1A4A9467262A}"/>
              </a:ext>
            </a:extLst>
          </p:cNvPr>
          <p:cNvSpPr>
            <a:spLocks noGrp="1"/>
          </p:cNvSpPr>
          <p:nvPr>
            <p:ph type="pic" sz="quarter" idx="21" hasCustomPrompt="1"/>
          </p:nvPr>
        </p:nvSpPr>
        <p:spPr>
          <a:xfrm>
            <a:off x="305991" y="438150"/>
            <a:ext cx="4351734" cy="5999163"/>
          </a:xfrm>
          <a:prstGeom prst="rect">
            <a:avLst/>
          </a:prstGeom>
          <a:solidFill>
            <a:schemeClr val="bg1">
              <a:lumMod val="95000"/>
            </a:schemeClr>
          </a:solidFill>
        </p:spPr>
        <p:txBody>
          <a:bodyPr tIns="504000" anchor="ctr">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6" name="Footer Placeholder 5">
            <a:extLst>
              <a:ext uri="{FF2B5EF4-FFF2-40B4-BE49-F238E27FC236}">
                <a16:creationId xmlns:a16="http://schemas.microsoft.com/office/drawing/2014/main" id="{9B43173B-B80B-4919-82C0-407E51C4FFF0}"/>
              </a:ext>
            </a:extLst>
          </p:cNvPr>
          <p:cNvSpPr>
            <a:spLocks noGrp="1"/>
          </p:cNvSpPr>
          <p:nvPr>
            <p:ph type="ftr" sz="quarter" idx="26"/>
          </p:nvPr>
        </p:nvSpPr>
        <p:spPr/>
        <p:txBody>
          <a:bodyPr/>
          <a:lstStyle/>
          <a:p>
            <a:endParaRPr lang="en-GB"/>
          </a:p>
        </p:txBody>
      </p:sp>
      <p:sp>
        <p:nvSpPr>
          <p:cNvPr id="7" name="Slide Number Placeholder 6">
            <a:extLst>
              <a:ext uri="{FF2B5EF4-FFF2-40B4-BE49-F238E27FC236}">
                <a16:creationId xmlns:a16="http://schemas.microsoft.com/office/drawing/2014/main" id="{7DF70242-E67D-4CC0-B6E0-04FF3307AE6D}"/>
              </a:ext>
            </a:extLst>
          </p:cNvPr>
          <p:cNvSpPr>
            <a:spLocks noGrp="1"/>
          </p:cNvSpPr>
          <p:nvPr>
            <p:ph type="sldNum" sz="quarter" idx="27"/>
          </p:nvPr>
        </p:nvSpPr>
        <p:spPr/>
        <p:txBody>
          <a:bodyPr/>
          <a:lstStyle/>
          <a:p>
            <a:fld id="{1BE232AB-0B06-425F-9ADD-32A9A3D01189}" type="slidenum">
              <a:rPr lang="en-GB" smtClean="0"/>
              <a:pPr/>
              <a:t>‹#›</a:t>
            </a:fld>
            <a:endParaRPr lang="en-GB"/>
          </a:p>
        </p:txBody>
      </p:sp>
      <p:sp>
        <p:nvSpPr>
          <p:cNvPr id="10" name="Copyright">
            <a:extLst>
              <a:ext uri="{FF2B5EF4-FFF2-40B4-BE49-F238E27FC236}">
                <a16:creationId xmlns:a16="http://schemas.microsoft.com/office/drawing/2014/main" id="{E4065B15-25FC-46BC-A06F-AA8614ED848E}"/>
              </a:ext>
            </a:extLst>
          </p:cNvPr>
          <p:cNvSpPr>
            <a:spLocks noGrp="1"/>
          </p:cNvSpPr>
          <p:nvPr>
            <p:ph type="body" sz="quarter" idx="28" hasCustomPrompt="1"/>
          </p:nvPr>
        </p:nvSpPr>
        <p:spPr>
          <a:xfrm rot="16200000">
            <a:off x="-1631680" y="3947183"/>
            <a:ext cx="4356125"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27458704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ase Study 2">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475704E1-6DE3-46F7-990A-1A4A9467262A}"/>
              </a:ext>
            </a:extLst>
          </p:cNvPr>
          <p:cNvSpPr>
            <a:spLocks noGrp="1"/>
          </p:cNvSpPr>
          <p:nvPr>
            <p:ph type="pic" sz="quarter" idx="21" hasCustomPrompt="1"/>
          </p:nvPr>
        </p:nvSpPr>
        <p:spPr>
          <a:xfrm>
            <a:off x="4657728" y="0"/>
            <a:ext cx="4486273" cy="6858000"/>
          </a:xfrm>
          <a:prstGeom prst="rect">
            <a:avLst/>
          </a:prstGeom>
          <a:solidFill>
            <a:schemeClr val="bg1">
              <a:lumMod val="95000"/>
            </a:schemeClr>
          </a:solidFill>
        </p:spPr>
        <p:txBody>
          <a:bodyPr tIns="504000" anchor="ctr">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 name="Title 1">
            <a:extLst>
              <a:ext uri="{FF2B5EF4-FFF2-40B4-BE49-F238E27FC236}">
                <a16:creationId xmlns:a16="http://schemas.microsoft.com/office/drawing/2014/main" id="{93605842-F2AC-440D-8EA3-6B4A10536451}"/>
              </a:ext>
            </a:extLst>
          </p:cNvPr>
          <p:cNvSpPr>
            <a:spLocks noGrp="1"/>
          </p:cNvSpPr>
          <p:nvPr>
            <p:ph type="title" hasCustomPrompt="1"/>
          </p:nvPr>
        </p:nvSpPr>
        <p:spPr>
          <a:xfrm>
            <a:off x="495866" y="1815552"/>
            <a:ext cx="3672000" cy="215445"/>
          </a:xfrm>
        </p:spPr>
        <p:txBody>
          <a:bodyPr anchor="b"/>
          <a:lstStyle>
            <a:lvl1pPr>
              <a:defRPr sz="1200" b="1">
                <a:solidFill>
                  <a:schemeClr val="accent1"/>
                </a:solidFill>
                <a:latin typeface="Arial" panose="020B0604020202020204" pitchFamily="34" charset="0"/>
                <a:cs typeface="Arial" panose="020B0604020202020204" pitchFamily="34" charset="0"/>
              </a:defRPr>
            </a:lvl1pPr>
          </a:lstStyle>
          <a:p>
            <a:r>
              <a:rPr lang="en-GB"/>
              <a:t>Project or service title</a:t>
            </a:r>
          </a:p>
        </p:txBody>
      </p:sp>
      <p:sp>
        <p:nvSpPr>
          <p:cNvPr id="3" name="Text Placeholder 2">
            <a:extLst>
              <a:ext uri="{FF2B5EF4-FFF2-40B4-BE49-F238E27FC236}">
                <a16:creationId xmlns:a16="http://schemas.microsoft.com/office/drawing/2014/main" id="{74CDF39B-77D8-4B38-9BD8-B41B19EE50CB}"/>
              </a:ext>
            </a:extLst>
          </p:cNvPr>
          <p:cNvSpPr>
            <a:spLocks noGrp="1"/>
          </p:cNvSpPr>
          <p:nvPr>
            <p:ph type="body" sz="quarter" idx="23" hasCustomPrompt="1"/>
          </p:nvPr>
        </p:nvSpPr>
        <p:spPr>
          <a:xfrm>
            <a:off x="495866" y="2195705"/>
            <a:ext cx="3673077" cy="2542517"/>
          </a:xfrm>
          <a:prstGeom prst="rect">
            <a:avLst/>
          </a:prstGeom>
        </p:spPr>
        <p:txBody>
          <a:bodyPr lIns="0" tIns="0" rIns="0" bIns="0"/>
          <a:lstStyle>
            <a:lvl1pPr marL="0" indent="0">
              <a:buNone/>
              <a:defRPr sz="3000"/>
            </a:lvl1pPr>
            <a:lvl2pPr>
              <a:defRPr sz="3000"/>
            </a:lvl2pPr>
            <a:lvl3pPr>
              <a:defRPr sz="3000"/>
            </a:lvl3pPr>
            <a:lvl4pPr>
              <a:defRPr sz="3000"/>
            </a:lvl4pPr>
            <a:lvl5pPr>
              <a:defRPr sz="3000"/>
            </a:lvl5pPr>
          </a:lstStyle>
          <a:p>
            <a:pPr lvl="0"/>
            <a:r>
              <a:rPr lang="en-GB"/>
              <a:t>Value statement</a:t>
            </a:r>
          </a:p>
        </p:txBody>
      </p:sp>
      <p:sp>
        <p:nvSpPr>
          <p:cNvPr id="14" name="Text Placeholder 17">
            <a:extLst>
              <a:ext uri="{FF2B5EF4-FFF2-40B4-BE49-F238E27FC236}">
                <a16:creationId xmlns:a16="http://schemas.microsoft.com/office/drawing/2014/main" id="{7CC72B0B-AE2C-4947-B262-3AD4F0B3E0EA}"/>
              </a:ext>
            </a:extLst>
          </p:cNvPr>
          <p:cNvSpPr>
            <a:spLocks noGrp="1"/>
          </p:cNvSpPr>
          <p:nvPr>
            <p:ph type="body" sz="quarter" idx="22" hasCustomPrompt="1"/>
          </p:nvPr>
        </p:nvSpPr>
        <p:spPr>
          <a:xfrm>
            <a:off x="495866" y="4798912"/>
            <a:ext cx="3672000" cy="651861"/>
          </a:xfrm>
          <a:prstGeom prst="rect">
            <a:avLst/>
          </a:prstGeom>
        </p:spPr>
        <p:txBody>
          <a:bodyPr lIns="0" tIns="0" rIns="0" bIns="0">
            <a:noAutofit/>
          </a:bodyPr>
          <a:lstStyle>
            <a:lvl1pPr marL="0" indent="0">
              <a:lnSpc>
                <a:spcPct val="100000"/>
              </a:lnSpc>
              <a:spcBef>
                <a:spcPts val="0"/>
              </a:spcBef>
              <a:buFontTx/>
              <a:buNone/>
              <a:defRPr sz="1200">
                <a:solidFill>
                  <a:schemeClr val="tx1"/>
                </a:solidFill>
                <a:latin typeface="Times New Roman" panose="02020603050405020304" pitchFamily="18" charset="0"/>
                <a:cs typeface="Times New Roman" panose="02020603050405020304" pitchFamily="18" charset="0"/>
              </a:defRPr>
            </a:lvl1pPr>
          </a:lstStyle>
          <a:p>
            <a:pPr lvl="0"/>
            <a:r>
              <a:rPr lang="en-GB"/>
              <a:t>16pt Supporting copy, 25 words</a:t>
            </a:r>
          </a:p>
        </p:txBody>
      </p:sp>
      <p:sp>
        <p:nvSpPr>
          <p:cNvPr id="5" name="Text Placeholder 4">
            <a:extLst>
              <a:ext uri="{FF2B5EF4-FFF2-40B4-BE49-F238E27FC236}">
                <a16:creationId xmlns:a16="http://schemas.microsoft.com/office/drawing/2014/main" id="{444511A1-0BCD-484A-B3F4-35C2F6F2284A}"/>
              </a:ext>
            </a:extLst>
          </p:cNvPr>
          <p:cNvSpPr>
            <a:spLocks noGrp="1"/>
          </p:cNvSpPr>
          <p:nvPr>
            <p:ph type="body" sz="quarter" idx="25" hasCustomPrompt="1"/>
          </p:nvPr>
        </p:nvSpPr>
        <p:spPr>
          <a:xfrm>
            <a:off x="495866" y="6172200"/>
            <a:ext cx="3672000" cy="236538"/>
          </a:xfrm>
        </p:spPr>
        <p:txBody>
          <a:bodyPr anchor="b">
            <a:noAutofit/>
          </a:bodyPr>
          <a:lstStyle>
            <a:lvl1pPr marL="0" indent="0">
              <a:buNone/>
              <a:defRPr sz="900"/>
            </a:lvl1pPr>
          </a:lstStyle>
          <a:p>
            <a:pPr lvl="0"/>
            <a:r>
              <a:rPr lang="en-GB"/>
              <a:t>Image caption</a:t>
            </a:r>
          </a:p>
        </p:txBody>
      </p:sp>
      <p:sp>
        <p:nvSpPr>
          <p:cNvPr id="6" name="Footer Placeholder 5">
            <a:extLst>
              <a:ext uri="{FF2B5EF4-FFF2-40B4-BE49-F238E27FC236}">
                <a16:creationId xmlns:a16="http://schemas.microsoft.com/office/drawing/2014/main" id="{9B43173B-B80B-4919-82C0-407E51C4FFF0}"/>
              </a:ext>
            </a:extLst>
          </p:cNvPr>
          <p:cNvSpPr>
            <a:spLocks noGrp="1"/>
          </p:cNvSpPr>
          <p:nvPr>
            <p:ph type="ftr" sz="quarter" idx="26"/>
          </p:nvPr>
        </p:nvSpPr>
        <p:spPr/>
        <p:txBody>
          <a:bodyPr/>
          <a:lstStyle/>
          <a:p>
            <a:endParaRPr lang="en-GB"/>
          </a:p>
        </p:txBody>
      </p:sp>
      <p:sp>
        <p:nvSpPr>
          <p:cNvPr id="7" name="Slide Number Placeholder 6">
            <a:extLst>
              <a:ext uri="{FF2B5EF4-FFF2-40B4-BE49-F238E27FC236}">
                <a16:creationId xmlns:a16="http://schemas.microsoft.com/office/drawing/2014/main" id="{7DF70242-E67D-4CC0-B6E0-04FF3307AE6D}"/>
              </a:ext>
            </a:extLst>
          </p:cNvPr>
          <p:cNvSpPr>
            <a:spLocks noGrp="1"/>
          </p:cNvSpPr>
          <p:nvPr>
            <p:ph type="sldNum" sz="quarter" idx="27"/>
          </p:nvPr>
        </p:nvSpPr>
        <p:spPr/>
        <p:txBody>
          <a:bodyPr/>
          <a:lstStyle/>
          <a:p>
            <a:fld id="{1BE232AB-0B06-425F-9ADD-32A9A3D01189}" type="slidenum">
              <a:rPr lang="en-GB" smtClean="0"/>
              <a:pPr/>
              <a:t>‹#›</a:t>
            </a:fld>
            <a:endParaRPr lang="en-GB"/>
          </a:p>
        </p:txBody>
      </p:sp>
      <p:sp>
        <p:nvSpPr>
          <p:cNvPr id="10" name="Copyright">
            <a:extLst>
              <a:ext uri="{FF2B5EF4-FFF2-40B4-BE49-F238E27FC236}">
                <a16:creationId xmlns:a16="http://schemas.microsoft.com/office/drawing/2014/main" id="{58A093A2-8ED3-43CD-B950-888106990D8D}"/>
              </a:ext>
            </a:extLst>
          </p:cNvPr>
          <p:cNvSpPr>
            <a:spLocks noGrp="1"/>
          </p:cNvSpPr>
          <p:nvPr>
            <p:ph type="body" sz="quarter" idx="28" hasCustomPrompt="1"/>
          </p:nvPr>
        </p:nvSpPr>
        <p:spPr>
          <a:xfrm rot="16200000">
            <a:off x="6424184" y="3947183"/>
            <a:ext cx="4356125"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31709340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ase Study 3">
    <p:bg>
      <p:bgPr>
        <a:solidFill>
          <a:srgbClr val="E61E28"/>
        </a:solidFill>
        <a:effectLst/>
      </p:bgPr>
    </p:bg>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475704E1-6DE3-46F7-990A-1A4A9467262A}"/>
              </a:ext>
            </a:extLst>
          </p:cNvPr>
          <p:cNvSpPr>
            <a:spLocks noGrp="1"/>
          </p:cNvSpPr>
          <p:nvPr>
            <p:ph type="pic" sz="quarter" idx="21" hasCustomPrompt="1"/>
          </p:nvPr>
        </p:nvSpPr>
        <p:spPr>
          <a:xfrm>
            <a:off x="4657726" y="0"/>
            <a:ext cx="4486275" cy="6858000"/>
          </a:xfrm>
          <a:prstGeom prst="rect">
            <a:avLst/>
          </a:prstGeom>
          <a:solidFill>
            <a:schemeClr val="bg1">
              <a:lumMod val="95000"/>
            </a:schemeClr>
          </a:solidFill>
        </p:spPr>
        <p:txBody>
          <a:bodyPr tIns="504000" anchor="ctr">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 name="Title 1">
            <a:extLst>
              <a:ext uri="{FF2B5EF4-FFF2-40B4-BE49-F238E27FC236}">
                <a16:creationId xmlns:a16="http://schemas.microsoft.com/office/drawing/2014/main" id="{93605842-F2AC-440D-8EA3-6B4A10536451}"/>
              </a:ext>
            </a:extLst>
          </p:cNvPr>
          <p:cNvSpPr>
            <a:spLocks noGrp="1"/>
          </p:cNvSpPr>
          <p:nvPr>
            <p:ph type="title" hasCustomPrompt="1"/>
          </p:nvPr>
        </p:nvSpPr>
        <p:spPr>
          <a:xfrm>
            <a:off x="495328" y="1815552"/>
            <a:ext cx="3672000" cy="215445"/>
          </a:xfrm>
        </p:spPr>
        <p:txBody>
          <a:bodyPr anchor="b"/>
          <a:lstStyle>
            <a:lvl1pPr>
              <a:defRPr sz="1200" b="1">
                <a:solidFill>
                  <a:schemeClr val="bg1"/>
                </a:solidFill>
                <a:latin typeface="Arial" panose="020B0604020202020204" pitchFamily="34" charset="0"/>
                <a:cs typeface="Arial" panose="020B0604020202020204" pitchFamily="34" charset="0"/>
              </a:defRPr>
            </a:lvl1pPr>
          </a:lstStyle>
          <a:p>
            <a:r>
              <a:rPr lang="en-GB"/>
              <a:t>Project or service title</a:t>
            </a:r>
          </a:p>
        </p:txBody>
      </p:sp>
      <p:sp>
        <p:nvSpPr>
          <p:cNvPr id="3" name="Text Placeholder 2">
            <a:extLst>
              <a:ext uri="{FF2B5EF4-FFF2-40B4-BE49-F238E27FC236}">
                <a16:creationId xmlns:a16="http://schemas.microsoft.com/office/drawing/2014/main" id="{74CDF39B-77D8-4B38-9BD8-B41B19EE50CB}"/>
              </a:ext>
            </a:extLst>
          </p:cNvPr>
          <p:cNvSpPr>
            <a:spLocks noGrp="1"/>
          </p:cNvSpPr>
          <p:nvPr>
            <p:ph type="body" sz="quarter" idx="23" hasCustomPrompt="1"/>
          </p:nvPr>
        </p:nvSpPr>
        <p:spPr>
          <a:xfrm>
            <a:off x="495329" y="2195705"/>
            <a:ext cx="3673077" cy="2542517"/>
          </a:xfrm>
          <a:prstGeom prst="rect">
            <a:avLst/>
          </a:prstGeom>
        </p:spPr>
        <p:txBody>
          <a:bodyPr lIns="0" tIns="0" rIns="0" bIns="0"/>
          <a:lstStyle>
            <a:lvl1pPr marL="0" indent="0">
              <a:buNone/>
              <a:defRPr sz="3000">
                <a:solidFill>
                  <a:schemeClr val="bg1"/>
                </a:solidFill>
              </a:defRPr>
            </a:lvl1pPr>
            <a:lvl2pPr>
              <a:defRPr sz="3000"/>
            </a:lvl2pPr>
            <a:lvl3pPr>
              <a:defRPr sz="3000"/>
            </a:lvl3pPr>
            <a:lvl4pPr>
              <a:defRPr sz="3000"/>
            </a:lvl4pPr>
            <a:lvl5pPr>
              <a:defRPr sz="3000"/>
            </a:lvl5pPr>
          </a:lstStyle>
          <a:p>
            <a:pPr lvl="0"/>
            <a:r>
              <a:rPr lang="en-GB"/>
              <a:t>Value statement</a:t>
            </a:r>
          </a:p>
        </p:txBody>
      </p:sp>
      <p:sp>
        <p:nvSpPr>
          <p:cNvPr id="14" name="Text Placeholder 17">
            <a:extLst>
              <a:ext uri="{FF2B5EF4-FFF2-40B4-BE49-F238E27FC236}">
                <a16:creationId xmlns:a16="http://schemas.microsoft.com/office/drawing/2014/main" id="{7CC72B0B-AE2C-4947-B262-3AD4F0B3E0EA}"/>
              </a:ext>
            </a:extLst>
          </p:cNvPr>
          <p:cNvSpPr>
            <a:spLocks noGrp="1"/>
          </p:cNvSpPr>
          <p:nvPr>
            <p:ph type="body" sz="quarter" idx="22" hasCustomPrompt="1"/>
          </p:nvPr>
        </p:nvSpPr>
        <p:spPr>
          <a:xfrm>
            <a:off x="495328" y="4798912"/>
            <a:ext cx="3672000" cy="651861"/>
          </a:xfrm>
          <a:prstGeom prst="rect">
            <a:avLst/>
          </a:prstGeom>
        </p:spPr>
        <p:txBody>
          <a:bodyPr lIns="0" tIns="0" rIns="0" bIns="0">
            <a:noAutofit/>
          </a:bodyPr>
          <a:lstStyle>
            <a:lvl1pPr marL="0" indent="0">
              <a:lnSpc>
                <a:spcPct val="100000"/>
              </a:lnSpc>
              <a:spcBef>
                <a:spcPts val="0"/>
              </a:spcBef>
              <a:buFontTx/>
              <a:buNone/>
              <a:defRPr sz="1200">
                <a:solidFill>
                  <a:schemeClr val="bg1"/>
                </a:solidFill>
                <a:latin typeface="Times New Roman" panose="02020603050405020304" pitchFamily="18" charset="0"/>
                <a:cs typeface="Times New Roman" panose="02020603050405020304" pitchFamily="18" charset="0"/>
              </a:defRPr>
            </a:lvl1pPr>
          </a:lstStyle>
          <a:p>
            <a:pPr lvl="0"/>
            <a:r>
              <a:rPr lang="en-GB"/>
              <a:t>16pt Supporting copy, 25 words</a:t>
            </a:r>
          </a:p>
        </p:txBody>
      </p:sp>
      <p:sp>
        <p:nvSpPr>
          <p:cNvPr id="5" name="Text Placeholder 4">
            <a:extLst>
              <a:ext uri="{FF2B5EF4-FFF2-40B4-BE49-F238E27FC236}">
                <a16:creationId xmlns:a16="http://schemas.microsoft.com/office/drawing/2014/main" id="{444511A1-0BCD-484A-B3F4-35C2F6F2284A}"/>
              </a:ext>
            </a:extLst>
          </p:cNvPr>
          <p:cNvSpPr>
            <a:spLocks noGrp="1"/>
          </p:cNvSpPr>
          <p:nvPr>
            <p:ph type="body" sz="quarter" idx="25" hasCustomPrompt="1"/>
          </p:nvPr>
        </p:nvSpPr>
        <p:spPr>
          <a:xfrm>
            <a:off x="495328" y="6172200"/>
            <a:ext cx="3672000" cy="236538"/>
          </a:xfrm>
        </p:spPr>
        <p:txBody>
          <a:bodyPr anchor="b">
            <a:noAutofit/>
          </a:bodyPr>
          <a:lstStyle>
            <a:lvl1pPr marL="0" indent="0">
              <a:buNone/>
              <a:defRPr sz="900">
                <a:solidFill>
                  <a:schemeClr val="bg1"/>
                </a:solidFill>
              </a:defRPr>
            </a:lvl1pPr>
          </a:lstStyle>
          <a:p>
            <a:pPr lvl="0"/>
            <a:r>
              <a:rPr lang="en-GB"/>
              <a:t>Image caption</a:t>
            </a:r>
          </a:p>
        </p:txBody>
      </p:sp>
      <p:sp>
        <p:nvSpPr>
          <p:cNvPr id="6" name="Footer Placeholder 5">
            <a:extLst>
              <a:ext uri="{FF2B5EF4-FFF2-40B4-BE49-F238E27FC236}">
                <a16:creationId xmlns:a16="http://schemas.microsoft.com/office/drawing/2014/main" id="{9B43173B-B80B-4919-82C0-407E51C4FFF0}"/>
              </a:ext>
            </a:extLst>
          </p:cNvPr>
          <p:cNvSpPr>
            <a:spLocks noGrp="1"/>
          </p:cNvSpPr>
          <p:nvPr>
            <p:ph type="ftr" sz="quarter" idx="26"/>
          </p:nvPr>
        </p:nvSpPr>
        <p:spPr/>
        <p:txBody>
          <a:bodyPr/>
          <a:lstStyle>
            <a:lvl1pPr>
              <a:defRPr>
                <a:solidFill>
                  <a:schemeClr val="bg1"/>
                </a:solidFill>
              </a:defRPr>
            </a:lvl1pPr>
          </a:lstStyle>
          <a:p>
            <a:endParaRPr lang="en-GB"/>
          </a:p>
        </p:txBody>
      </p:sp>
      <p:sp>
        <p:nvSpPr>
          <p:cNvPr id="7" name="Slide Number Placeholder 6">
            <a:extLst>
              <a:ext uri="{FF2B5EF4-FFF2-40B4-BE49-F238E27FC236}">
                <a16:creationId xmlns:a16="http://schemas.microsoft.com/office/drawing/2014/main" id="{7DF70242-E67D-4CC0-B6E0-04FF3307AE6D}"/>
              </a:ext>
            </a:extLst>
          </p:cNvPr>
          <p:cNvSpPr>
            <a:spLocks noGrp="1"/>
          </p:cNvSpPr>
          <p:nvPr>
            <p:ph type="sldNum" sz="quarter" idx="27"/>
          </p:nvPr>
        </p:nvSpPr>
        <p:spPr/>
        <p:txBody>
          <a:bodyPr/>
          <a:lstStyle>
            <a:lvl1pPr>
              <a:defRPr>
                <a:solidFill>
                  <a:schemeClr val="bg1"/>
                </a:solidFill>
              </a:defRPr>
            </a:lvl1pPr>
          </a:lstStyle>
          <a:p>
            <a:fld id="{1BE232AB-0B06-425F-9ADD-32A9A3D01189}" type="slidenum">
              <a:rPr lang="en-GB" smtClean="0"/>
              <a:pPr/>
              <a:t>‹#›</a:t>
            </a:fld>
            <a:endParaRPr lang="en-GB"/>
          </a:p>
        </p:txBody>
      </p:sp>
      <p:sp>
        <p:nvSpPr>
          <p:cNvPr id="10" name="Copyright">
            <a:extLst>
              <a:ext uri="{FF2B5EF4-FFF2-40B4-BE49-F238E27FC236}">
                <a16:creationId xmlns:a16="http://schemas.microsoft.com/office/drawing/2014/main" id="{AAEC3064-9F37-42F0-B69D-798280580D8A}"/>
              </a:ext>
            </a:extLst>
          </p:cNvPr>
          <p:cNvSpPr>
            <a:spLocks noGrp="1"/>
          </p:cNvSpPr>
          <p:nvPr>
            <p:ph type="body" sz="quarter" idx="28" hasCustomPrompt="1"/>
          </p:nvPr>
        </p:nvSpPr>
        <p:spPr>
          <a:xfrm rot="16200000">
            <a:off x="6424184" y="3947183"/>
            <a:ext cx="4356125"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28509963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pact statement">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475704E1-6DE3-46F7-990A-1A4A9467262A}"/>
              </a:ext>
            </a:extLst>
          </p:cNvPr>
          <p:cNvSpPr>
            <a:spLocks noGrp="1"/>
          </p:cNvSpPr>
          <p:nvPr>
            <p:ph type="pic" sz="quarter" idx="21" hasCustomPrompt="1"/>
          </p:nvPr>
        </p:nvSpPr>
        <p:spPr>
          <a:xfrm>
            <a:off x="0" y="0"/>
            <a:ext cx="9144000" cy="6858000"/>
          </a:xfrm>
          <a:prstGeom prst="rect">
            <a:avLst/>
          </a:prstGeom>
          <a:solidFill>
            <a:schemeClr val="bg1">
              <a:lumMod val="95000"/>
            </a:schemeClr>
          </a:solidFill>
        </p:spPr>
        <p:txBody>
          <a:bodyPr lIns="0" tIns="504000" anchor="ctr">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10" name="Title 1">
            <a:extLst>
              <a:ext uri="{FF2B5EF4-FFF2-40B4-BE49-F238E27FC236}">
                <a16:creationId xmlns:a16="http://schemas.microsoft.com/office/drawing/2014/main" id="{01FE53F9-F5EA-4BE2-88BA-EFAE32BFADA1}"/>
              </a:ext>
            </a:extLst>
          </p:cNvPr>
          <p:cNvSpPr>
            <a:spLocks noGrp="1"/>
          </p:cNvSpPr>
          <p:nvPr>
            <p:ph type="title" hasCustomPrompt="1"/>
          </p:nvPr>
        </p:nvSpPr>
        <p:spPr>
          <a:xfrm>
            <a:off x="4657724" y="2449610"/>
            <a:ext cx="3993300" cy="215445"/>
          </a:xfrm>
        </p:spPr>
        <p:txBody>
          <a:bodyPr anchor="b"/>
          <a:lstStyle>
            <a:lvl1pPr>
              <a:defRPr sz="1200" b="1">
                <a:solidFill>
                  <a:schemeClr val="bg1"/>
                </a:solidFill>
                <a:latin typeface="Arial" panose="020B0604020202020204" pitchFamily="34" charset="0"/>
                <a:cs typeface="Arial" panose="020B0604020202020204" pitchFamily="34" charset="0"/>
              </a:defRPr>
            </a:lvl1pPr>
          </a:lstStyle>
          <a:p>
            <a:r>
              <a:rPr lang="en-GB"/>
              <a:t>Optional heading</a:t>
            </a:r>
          </a:p>
        </p:txBody>
      </p:sp>
      <p:sp>
        <p:nvSpPr>
          <p:cNvPr id="13" name="Text Placeholder 2">
            <a:extLst>
              <a:ext uri="{FF2B5EF4-FFF2-40B4-BE49-F238E27FC236}">
                <a16:creationId xmlns:a16="http://schemas.microsoft.com/office/drawing/2014/main" id="{5358D72D-3682-4C24-8D74-1B66D5758211}"/>
              </a:ext>
            </a:extLst>
          </p:cNvPr>
          <p:cNvSpPr>
            <a:spLocks noGrp="1"/>
          </p:cNvSpPr>
          <p:nvPr>
            <p:ph type="body" sz="quarter" idx="26" hasCustomPrompt="1"/>
          </p:nvPr>
        </p:nvSpPr>
        <p:spPr>
          <a:xfrm>
            <a:off x="4657724" y="2829762"/>
            <a:ext cx="3993300" cy="1233295"/>
          </a:xfrm>
          <a:prstGeom prst="rect">
            <a:avLst/>
          </a:prstGeom>
        </p:spPr>
        <p:txBody>
          <a:bodyPr lIns="0" tIns="0" rIns="0" bIns="0"/>
          <a:lstStyle>
            <a:lvl1pPr marL="0" indent="0">
              <a:buNone/>
              <a:defRPr sz="3000">
                <a:solidFill>
                  <a:schemeClr val="bg1"/>
                </a:solidFill>
              </a:defRPr>
            </a:lvl1pPr>
            <a:lvl2pPr>
              <a:defRPr sz="3000"/>
            </a:lvl2pPr>
            <a:lvl3pPr>
              <a:defRPr sz="3000"/>
            </a:lvl3pPr>
            <a:lvl4pPr>
              <a:defRPr sz="3000"/>
            </a:lvl4pPr>
            <a:lvl5pPr>
              <a:defRPr sz="3000"/>
            </a:lvl5pPr>
          </a:lstStyle>
          <a:p>
            <a:pPr lvl="0"/>
            <a:r>
              <a:rPr lang="en-GB"/>
              <a:t>Value statement or headline.</a:t>
            </a:r>
          </a:p>
        </p:txBody>
      </p:sp>
      <p:sp>
        <p:nvSpPr>
          <p:cNvPr id="14" name="Text Placeholder 4">
            <a:extLst>
              <a:ext uri="{FF2B5EF4-FFF2-40B4-BE49-F238E27FC236}">
                <a16:creationId xmlns:a16="http://schemas.microsoft.com/office/drawing/2014/main" id="{528C92DC-D9EA-4F1E-A648-F7F213DBFBDC}"/>
              </a:ext>
            </a:extLst>
          </p:cNvPr>
          <p:cNvSpPr>
            <a:spLocks noGrp="1"/>
          </p:cNvSpPr>
          <p:nvPr>
            <p:ph type="body" sz="quarter" idx="27" hasCustomPrompt="1"/>
          </p:nvPr>
        </p:nvSpPr>
        <p:spPr>
          <a:xfrm>
            <a:off x="4657809" y="6169025"/>
            <a:ext cx="3991901" cy="236538"/>
          </a:xfrm>
        </p:spPr>
        <p:txBody>
          <a:bodyPr anchor="b">
            <a:noAutofit/>
          </a:bodyPr>
          <a:lstStyle>
            <a:lvl1pPr marL="0" indent="0">
              <a:buNone/>
              <a:defRPr sz="900">
                <a:solidFill>
                  <a:schemeClr val="bg1"/>
                </a:solidFill>
              </a:defRPr>
            </a:lvl1pPr>
          </a:lstStyle>
          <a:p>
            <a:pPr lvl="0"/>
            <a:r>
              <a:rPr lang="en-GB"/>
              <a:t>Image caption</a:t>
            </a:r>
          </a:p>
        </p:txBody>
      </p:sp>
      <p:sp>
        <p:nvSpPr>
          <p:cNvPr id="2" name="Footer Placeholder 1">
            <a:extLst>
              <a:ext uri="{FF2B5EF4-FFF2-40B4-BE49-F238E27FC236}">
                <a16:creationId xmlns:a16="http://schemas.microsoft.com/office/drawing/2014/main" id="{0EFB5752-C9F0-4ED5-8347-076F042390CA}"/>
              </a:ext>
            </a:extLst>
          </p:cNvPr>
          <p:cNvSpPr>
            <a:spLocks noGrp="1"/>
          </p:cNvSpPr>
          <p:nvPr>
            <p:ph type="ftr" sz="quarter" idx="28"/>
          </p:nvPr>
        </p:nvSpPr>
        <p:spPr/>
        <p:txBody>
          <a:bodyPr/>
          <a:lstStyle>
            <a:lvl1pPr>
              <a:defRPr>
                <a:solidFill>
                  <a:schemeClr val="bg2"/>
                </a:solidFill>
              </a:defRPr>
            </a:lvl1pPr>
          </a:lstStyle>
          <a:p>
            <a:endParaRPr lang="en-GB"/>
          </a:p>
        </p:txBody>
      </p:sp>
      <p:sp>
        <p:nvSpPr>
          <p:cNvPr id="4" name="Slide Number Placeholder 3">
            <a:extLst>
              <a:ext uri="{FF2B5EF4-FFF2-40B4-BE49-F238E27FC236}">
                <a16:creationId xmlns:a16="http://schemas.microsoft.com/office/drawing/2014/main" id="{245DCA93-8550-4F0B-8AD2-EB331604A3F5}"/>
              </a:ext>
            </a:extLst>
          </p:cNvPr>
          <p:cNvSpPr>
            <a:spLocks noGrp="1"/>
          </p:cNvSpPr>
          <p:nvPr>
            <p:ph type="sldNum" sz="quarter" idx="29"/>
          </p:nvPr>
        </p:nvSpPr>
        <p:spPr/>
        <p:txBody>
          <a:bodyPr/>
          <a:lstStyle>
            <a:lvl1pPr>
              <a:defRPr>
                <a:solidFill>
                  <a:schemeClr val="bg2"/>
                </a:solidFill>
              </a:defRPr>
            </a:lvl1pPr>
          </a:lstStyle>
          <a:p>
            <a:fld id="{1BE232AB-0B06-425F-9ADD-32A9A3D01189}" type="slidenum">
              <a:rPr lang="en-GB" smtClean="0"/>
              <a:pPr/>
              <a:t>‹#›</a:t>
            </a:fld>
            <a:endParaRPr lang="en-GB"/>
          </a:p>
        </p:txBody>
      </p:sp>
      <p:sp>
        <p:nvSpPr>
          <p:cNvPr id="15" name="Picture Placeholder 14">
            <a:extLst>
              <a:ext uri="{FF2B5EF4-FFF2-40B4-BE49-F238E27FC236}">
                <a16:creationId xmlns:a16="http://schemas.microsoft.com/office/drawing/2014/main" id="{AA89F144-0437-4158-BDC0-52ACE9C6D93D}"/>
              </a:ext>
            </a:extLst>
          </p:cNvPr>
          <p:cNvSpPr>
            <a:spLocks noGrp="1"/>
          </p:cNvSpPr>
          <p:nvPr>
            <p:ph type="pic" sz="quarter" idx="25" hasCustomPrompt="1"/>
          </p:nvPr>
        </p:nvSpPr>
        <p:spPr>
          <a:xfrm>
            <a:off x="7781539" y="357880"/>
            <a:ext cx="868353" cy="304111"/>
          </a:xfrm>
          <a:prstGeom prst="rect">
            <a:avLst/>
          </a:prstGeom>
          <a:blipFill dpi="0" rotWithShape="1">
            <a:blip>
              <a:extLst>
                <a:ext uri="{96DAC541-7B7A-43D3-8B79-37D633B846F1}">
                  <asvg:svgBlip xmlns:asvg="http://schemas.microsoft.com/office/drawing/2016/SVG/main" r:embed="rId2"/>
                </a:ext>
              </a:extLst>
            </a:blip>
            <a:srcRect/>
            <a:stretch>
              <a:fillRect/>
            </a:stretch>
          </a:blipFill>
        </p:spPr>
        <p:txBody>
          <a:bodyPr/>
          <a:lstStyle>
            <a:lvl1pPr>
              <a:defRPr sz="100">
                <a:noFill/>
              </a:defRPr>
            </a:lvl1pPr>
          </a:lstStyle>
          <a:p>
            <a:endParaRPr/>
          </a:p>
        </p:txBody>
      </p:sp>
      <p:sp>
        <p:nvSpPr>
          <p:cNvPr id="12" name="Text Placeholder 17">
            <a:extLst>
              <a:ext uri="{FF2B5EF4-FFF2-40B4-BE49-F238E27FC236}">
                <a16:creationId xmlns:a16="http://schemas.microsoft.com/office/drawing/2014/main" id="{D9A39177-17B9-4B40-AC65-B8FBC856C19E}"/>
              </a:ext>
            </a:extLst>
          </p:cNvPr>
          <p:cNvSpPr>
            <a:spLocks noGrp="1"/>
          </p:cNvSpPr>
          <p:nvPr>
            <p:ph type="body" sz="quarter" idx="22" hasCustomPrompt="1"/>
          </p:nvPr>
        </p:nvSpPr>
        <p:spPr>
          <a:xfrm>
            <a:off x="4657724" y="4424596"/>
            <a:ext cx="3993300" cy="651861"/>
          </a:xfrm>
          <a:prstGeom prst="rect">
            <a:avLst/>
          </a:prstGeom>
        </p:spPr>
        <p:txBody>
          <a:bodyPr lIns="0" tIns="0" rIns="0" bIns="0">
            <a:noAutofit/>
          </a:bodyPr>
          <a:lstStyle>
            <a:lvl1pPr marL="0" indent="0">
              <a:lnSpc>
                <a:spcPct val="100000"/>
              </a:lnSpc>
              <a:spcBef>
                <a:spcPts val="0"/>
              </a:spcBef>
              <a:buFontTx/>
              <a:buNone/>
              <a:defRPr sz="1200">
                <a:solidFill>
                  <a:schemeClr val="bg1"/>
                </a:solidFill>
                <a:latin typeface="Times New Roman" panose="02020603050405020304" pitchFamily="18" charset="0"/>
                <a:cs typeface="Times New Roman" panose="02020603050405020304" pitchFamily="18" charset="0"/>
              </a:defRPr>
            </a:lvl1pPr>
          </a:lstStyle>
          <a:p>
            <a:pPr lvl="0"/>
            <a:r>
              <a:rPr lang="en-GB"/>
              <a:t>Supporting copy, 25 words</a:t>
            </a:r>
          </a:p>
        </p:txBody>
      </p:sp>
      <p:sp>
        <p:nvSpPr>
          <p:cNvPr id="16" name="Copyright">
            <a:extLst>
              <a:ext uri="{FF2B5EF4-FFF2-40B4-BE49-F238E27FC236}">
                <a16:creationId xmlns:a16="http://schemas.microsoft.com/office/drawing/2014/main" id="{26B28194-B07A-45AB-9333-5AF168E3549B}"/>
              </a:ext>
            </a:extLst>
          </p:cNvPr>
          <p:cNvSpPr>
            <a:spLocks noGrp="1"/>
          </p:cNvSpPr>
          <p:nvPr>
            <p:ph type="body" sz="quarter" idx="30" hasCustomPrompt="1"/>
          </p:nvPr>
        </p:nvSpPr>
        <p:spPr>
          <a:xfrm rot="16200000">
            <a:off x="-1632163" y="3947183"/>
            <a:ext cx="4356125" cy="90529"/>
          </a:xfrm>
        </p:spPr>
        <p:txBody>
          <a:bodyPr anchor="ctr"/>
          <a:lstStyle>
            <a:lvl1pPr marL="0" indent="0" algn="l">
              <a:buNone/>
              <a:defRPr sz="600">
                <a:solidFill>
                  <a:schemeClr val="bg2"/>
                </a:solidFill>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17666294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 x text or imag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2410B8-7C3D-484E-9302-3E6968656FA1}"/>
              </a:ext>
            </a:extLst>
          </p:cNvPr>
          <p:cNvSpPr>
            <a:spLocks noGrp="1"/>
          </p:cNvSpPr>
          <p:nvPr>
            <p:ph type="title" hasCustomPrompt="1"/>
          </p:nvPr>
        </p:nvSpPr>
        <p:spPr/>
        <p:txBody>
          <a:bodyPr/>
          <a:lstStyle>
            <a:lvl1pPr>
              <a:defRPr/>
            </a:lvl1pPr>
          </a:lstStyle>
          <a:p>
            <a:r>
              <a:rPr lang="en-GB"/>
              <a:t>Slide title</a:t>
            </a:r>
          </a:p>
        </p:txBody>
      </p:sp>
      <p:sp>
        <p:nvSpPr>
          <p:cNvPr id="7" name="Picture Placeholder 16">
            <a:extLst>
              <a:ext uri="{FF2B5EF4-FFF2-40B4-BE49-F238E27FC236}">
                <a16:creationId xmlns:a16="http://schemas.microsoft.com/office/drawing/2014/main" id="{4961DAD4-E8B8-4FF0-A559-111159986D90}"/>
              </a:ext>
            </a:extLst>
          </p:cNvPr>
          <p:cNvSpPr>
            <a:spLocks noGrp="1"/>
          </p:cNvSpPr>
          <p:nvPr>
            <p:ph type="pic" sz="quarter" idx="13" hasCustomPrompt="1"/>
          </p:nvPr>
        </p:nvSpPr>
        <p:spPr>
          <a:xfrm>
            <a:off x="494111" y="1811339"/>
            <a:ext cx="8155781" cy="4354512"/>
          </a:xfrm>
          <a:prstGeom prst="rect">
            <a:avLst/>
          </a:prstGeom>
          <a:solidFill>
            <a:schemeClr val="bg1">
              <a:lumMod val="95000"/>
            </a:schemeClr>
          </a:solidFill>
        </p:spPr>
        <p:txBody>
          <a:bodyPr tIns="504000" anchor="ctr" anchorCtr="0">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12" name="Footer Placeholder 11">
            <a:extLst>
              <a:ext uri="{FF2B5EF4-FFF2-40B4-BE49-F238E27FC236}">
                <a16:creationId xmlns:a16="http://schemas.microsoft.com/office/drawing/2014/main" id="{D5135014-C08C-4A66-8213-6117EBA0216C}"/>
              </a:ext>
            </a:extLst>
          </p:cNvPr>
          <p:cNvSpPr>
            <a:spLocks noGrp="1"/>
          </p:cNvSpPr>
          <p:nvPr>
            <p:ph type="ftr" sz="quarter" idx="14"/>
          </p:nvPr>
        </p:nvSpPr>
        <p:spPr/>
        <p:txBody>
          <a:bodyPr/>
          <a:lstStyle/>
          <a:p>
            <a:endParaRPr lang="en-GB"/>
          </a:p>
        </p:txBody>
      </p:sp>
      <p:sp>
        <p:nvSpPr>
          <p:cNvPr id="14" name="Slide Number Placeholder 13">
            <a:extLst>
              <a:ext uri="{FF2B5EF4-FFF2-40B4-BE49-F238E27FC236}">
                <a16:creationId xmlns:a16="http://schemas.microsoft.com/office/drawing/2014/main" id="{BC2BD3C9-7B98-4F8C-8059-46844677E92A}"/>
              </a:ext>
            </a:extLst>
          </p:cNvPr>
          <p:cNvSpPr>
            <a:spLocks noGrp="1"/>
          </p:cNvSpPr>
          <p:nvPr>
            <p:ph type="sldNum" sz="quarter" idx="15"/>
          </p:nvPr>
        </p:nvSpPr>
        <p:spPr/>
        <p:txBody>
          <a:bodyPr/>
          <a:lstStyle/>
          <a:p>
            <a:fld id="{1BE232AB-0B06-425F-9ADD-32A9A3D01189}" type="slidenum">
              <a:rPr lang="en-GB" smtClean="0"/>
              <a:pPr/>
              <a:t>‹#›</a:t>
            </a:fld>
            <a:endParaRPr lang="en-GB"/>
          </a:p>
        </p:txBody>
      </p:sp>
      <p:sp>
        <p:nvSpPr>
          <p:cNvPr id="6" name="Copyright">
            <a:extLst>
              <a:ext uri="{FF2B5EF4-FFF2-40B4-BE49-F238E27FC236}">
                <a16:creationId xmlns:a16="http://schemas.microsoft.com/office/drawing/2014/main" id="{74380270-8197-433E-A5D1-E3D82ED4127D}"/>
              </a:ext>
            </a:extLst>
          </p:cNvPr>
          <p:cNvSpPr>
            <a:spLocks noGrp="1"/>
          </p:cNvSpPr>
          <p:nvPr>
            <p:ph type="body" sz="quarter" idx="28" hasCustomPrompt="1"/>
          </p:nvPr>
        </p:nvSpPr>
        <p:spPr>
          <a:xfrm rot="16200000">
            <a:off x="6424184" y="3947183"/>
            <a:ext cx="4356125"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233689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x text or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2410B8-7C3D-484E-9302-3E6968656FA1}"/>
              </a:ext>
            </a:extLst>
          </p:cNvPr>
          <p:cNvSpPr>
            <a:spLocks noGrp="1"/>
          </p:cNvSpPr>
          <p:nvPr>
            <p:ph type="title" hasCustomPrompt="1"/>
          </p:nvPr>
        </p:nvSpPr>
        <p:spPr/>
        <p:txBody>
          <a:bodyPr/>
          <a:lstStyle>
            <a:lvl1pPr>
              <a:defRPr/>
            </a:lvl1pPr>
          </a:lstStyle>
          <a:p>
            <a:r>
              <a:rPr lang="en-GB"/>
              <a:t>Slide title</a:t>
            </a:r>
          </a:p>
        </p:txBody>
      </p:sp>
      <p:sp>
        <p:nvSpPr>
          <p:cNvPr id="10" name="Subtitle 2">
            <a:extLst>
              <a:ext uri="{FF2B5EF4-FFF2-40B4-BE49-F238E27FC236}">
                <a16:creationId xmlns:a16="http://schemas.microsoft.com/office/drawing/2014/main" id="{CA740BB2-3E05-438D-A466-10499F9D16BA}"/>
              </a:ext>
            </a:extLst>
          </p:cNvPr>
          <p:cNvSpPr>
            <a:spLocks noGrp="1"/>
          </p:cNvSpPr>
          <p:nvPr>
            <p:ph type="subTitle" idx="1" hasCustomPrompt="1"/>
          </p:nvPr>
        </p:nvSpPr>
        <p:spPr>
          <a:xfrm>
            <a:off x="494112" y="1306803"/>
            <a:ext cx="3992164" cy="246221"/>
          </a:xfrm>
        </p:spPr>
        <p:txBody>
          <a:bodyPr lIns="0" tIns="0" rIns="0" bIns="0">
            <a:noAutofit/>
          </a:bodyPr>
          <a:lstStyle>
            <a:lvl1pPr marL="0" indent="0" algn="l">
              <a:buNone/>
              <a:defRPr lang="en-GB" sz="1200" b="1" kern="1200" dirty="0">
                <a:solidFill>
                  <a:schemeClr val="accent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17" name="Text placeholder 2">
            <a:extLst>
              <a:ext uri="{FF2B5EF4-FFF2-40B4-BE49-F238E27FC236}">
                <a16:creationId xmlns:a16="http://schemas.microsoft.com/office/drawing/2014/main" id="{7C9E77EB-1FC1-41DE-9575-67E0CB6106D5}"/>
              </a:ext>
            </a:extLst>
          </p:cNvPr>
          <p:cNvSpPr>
            <a:spLocks noGrp="1"/>
          </p:cNvSpPr>
          <p:nvPr>
            <p:ph sz="quarter" idx="16" hasCustomPrompt="1"/>
          </p:nvPr>
        </p:nvSpPr>
        <p:spPr>
          <a:xfrm>
            <a:off x="494111" y="1811339"/>
            <a:ext cx="8155781" cy="4354512"/>
          </a:xfrm>
        </p:spPr>
        <p:txBody>
          <a:bodyPr/>
          <a:lstStyle>
            <a:lvl1pPr>
              <a:defRPr/>
            </a:lvl1pPr>
            <a:lvl5pPr>
              <a:defRPr/>
            </a:lvl5pPr>
            <a:lvl6pPr>
              <a:defRPr sz="1500"/>
            </a:lvl6pPr>
            <a:lvl7pPr>
              <a:defRPr/>
            </a:lvl7pPr>
            <a:lvl8pPr>
              <a:defRPr/>
            </a:lvl8pPr>
            <a:lvl9pPr>
              <a:defRPr/>
            </a:lvl9pPr>
          </a:lstStyle>
          <a:p>
            <a:pPr lvl="0"/>
            <a:r>
              <a:rPr lang="en-GB"/>
              <a:t>Click to add text, image or graph/table</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 level</a:t>
            </a:r>
          </a:p>
          <a:p>
            <a:pPr lvl="8"/>
            <a:r>
              <a:rPr lang="en-GB"/>
              <a:t>Ninth level</a:t>
            </a:r>
          </a:p>
        </p:txBody>
      </p:sp>
      <p:sp>
        <p:nvSpPr>
          <p:cNvPr id="12" name="Footer Placeholder 11">
            <a:extLst>
              <a:ext uri="{FF2B5EF4-FFF2-40B4-BE49-F238E27FC236}">
                <a16:creationId xmlns:a16="http://schemas.microsoft.com/office/drawing/2014/main" id="{D5135014-C08C-4A66-8213-6117EBA0216C}"/>
              </a:ext>
            </a:extLst>
          </p:cNvPr>
          <p:cNvSpPr>
            <a:spLocks noGrp="1"/>
          </p:cNvSpPr>
          <p:nvPr>
            <p:ph type="ftr" sz="quarter" idx="14"/>
          </p:nvPr>
        </p:nvSpPr>
        <p:spPr/>
        <p:txBody>
          <a:bodyPr/>
          <a:lstStyle/>
          <a:p>
            <a:endParaRPr lang="en-GB"/>
          </a:p>
        </p:txBody>
      </p:sp>
      <p:sp>
        <p:nvSpPr>
          <p:cNvPr id="14" name="Slide Number Placeholder 13">
            <a:extLst>
              <a:ext uri="{FF2B5EF4-FFF2-40B4-BE49-F238E27FC236}">
                <a16:creationId xmlns:a16="http://schemas.microsoft.com/office/drawing/2014/main" id="{BC2BD3C9-7B98-4F8C-8059-46844677E92A}"/>
              </a:ext>
            </a:extLst>
          </p:cNvPr>
          <p:cNvSpPr>
            <a:spLocks noGrp="1"/>
          </p:cNvSpPr>
          <p:nvPr>
            <p:ph type="sldNum" sz="quarter" idx="15"/>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37929958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ro Project 1">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F5EC44DA-96B3-4536-A2BE-A4A4C39FEC2A}"/>
              </a:ext>
            </a:extLst>
          </p:cNvPr>
          <p:cNvSpPr>
            <a:spLocks noGrp="1"/>
          </p:cNvSpPr>
          <p:nvPr>
            <p:ph type="pic" sz="quarter" idx="13" hasCustomPrompt="1"/>
          </p:nvPr>
        </p:nvSpPr>
        <p:spPr>
          <a:xfrm>
            <a:off x="3268266" y="0"/>
            <a:ext cx="5875734" cy="6858000"/>
          </a:xfrm>
          <a:prstGeom prst="rect">
            <a:avLst/>
          </a:prstGeom>
          <a:solidFill>
            <a:schemeClr val="bg1">
              <a:lumMod val="95000"/>
            </a:schemeClr>
          </a:solidFill>
        </p:spPr>
        <p:txBody>
          <a:bodyPr tIns="504000" anchor="ctr" anchorCtr="0">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 name="Title 1">
            <a:extLst>
              <a:ext uri="{FF2B5EF4-FFF2-40B4-BE49-F238E27FC236}">
                <a16:creationId xmlns:a16="http://schemas.microsoft.com/office/drawing/2014/main" id="{8691776F-8976-490C-A8A6-7D91B90A06C2}"/>
              </a:ext>
            </a:extLst>
          </p:cNvPr>
          <p:cNvSpPr>
            <a:spLocks noGrp="1"/>
          </p:cNvSpPr>
          <p:nvPr>
            <p:ph type="title" hasCustomPrompt="1"/>
          </p:nvPr>
        </p:nvSpPr>
        <p:spPr>
          <a:xfrm>
            <a:off x="494110" y="2846452"/>
            <a:ext cx="2601517" cy="582548"/>
          </a:xfrm>
        </p:spPr>
        <p:txBody>
          <a:bodyPr/>
          <a:lstStyle/>
          <a:p>
            <a:r>
              <a:rPr lang="en-GB"/>
              <a:t>Project title </a:t>
            </a:r>
            <a:br>
              <a:rPr lang="en-GB"/>
            </a:br>
            <a:r>
              <a:rPr lang="en-GB"/>
              <a:t>and location</a:t>
            </a:r>
          </a:p>
        </p:txBody>
      </p:sp>
      <p:sp>
        <p:nvSpPr>
          <p:cNvPr id="10" name="Subtitle 2">
            <a:extLst>
              <a:ext uri="{FF2B5EF4-FFF2-40B4-BE49-F238E27FC236}">
                <a16:creationId xmlns:a16="http://schemas.microsoft.com/office/drawing/2014/main" id="{C33A2356-8DEE-4080-8A9C-B49575067F68}"/>
              </a:ext>
            </a:extLst>
          </p:cNvPr>
          <p:cNvSpPr>
            <a:spLocks noGrp="1"/>
          </p:cNvSpPr>
          <p:nvPr>
            <p:ph type="subTitle" idx="1" hasCustomPrompt="1"/>
          </p:nvPr>
        </p:nvSpPr>
        <p:spPr>
          <a:xfrm>
            <a:off x="494110" y="2448066"/>
            <a:ext cx="2601517" cy="246221"/>
          </a:xfrm>
        </p:spPr>
        <p:txBody>
          <a:bodyPr lIns="0" tIns="0" rIns="0" bIns="0">
            <a:noAutofit/>
          </a:bodyPr>
          <a:lstStyle>
            <a:lvl1pPr marL="0" indent="0" algn="l">
              <a:buNone/>
              <a:defRPr lang="en-GB" sz="1200" b="1" kern="1200" dirty="0">
                <a:solidFill>
                  <a:schemeClr val="accent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4" name="Footer Placeholder 3">
            <a:extLst>
              <a:ext uri="{FF2B5EF4-FFF2-40B4-BE49-F238E27FC236}">
                <a16:creationId xmlns:a16="http://schemas.microsoft.com/office/drawing/2014/main" id="{5235D156-7C1E-46E5-86E8-2C76EDA14D72}"/>
              </a:ext>
            </a:extLst>
          </p:cNvPr>
          <p:cNvSpPr>
            <a:spLocks noGrp="1"/>
          </p:cNvSpPr>
          <p:nvPr>
            <p:ph type="ftr" sz="quarter" idx="26"/>
          </p:nvPr>
        </p:nvSpPr>
        <p:spPr/>
        <p:txBody>
          <a:bodyPr/>
          <a:lstStyle/>
          <a:p>
            <a:endParaRPr lang="en-GB"/>
          </a:p>
        </p:txBody>
      </p:sp>
      <p:sp>
        <p:nvSpPr>
          <p:cNvPr id="5" name="Slide Number Placeholder 4">
            <a:extLst>
              <a:ext uri="{FF2B5EF4-FFF2-40B4-BE49-F238E27FC236}">
                <a16:creationId xmlns:a16="http://schemas.microsoft.com/office/drawing/2014/main" id="{78528DD2-2CE1-49A4-B9BF-897CC02BB95A}"/>
              </a:ext>
            </a:extLst>
          </p:cNvPr>
          <p:cNvSpPr>
            <a:spLocks noGrp="1"/>
          </p:cNvSpPr>
          <p:nvPr>
            <p:ph type="sldNum" sz="quarter" idx="27"/>
          </p:nvPr>
        </p:nvSpPr>
        <p:spPr/>
        <p:txBody>
          <a:bodyPr/>
          <a:lstStyle/>
          <a:p>
            <a:fld id="{1BE232AB-0B06-425F-9ADD-32A9A3D01189}" type="slidenum">
              <a:rPr lang="en-GB" smtClean="0"/>
              <a:pPr/>
              <a:t>‹#›</a:t>
            </a:fld>
            <a:endParaRPr lang="en-GB"/>
          </a:p>
        </p:txBody>
      </p:sp>
      <p:sp>
        <p:nvSpPr>
          <p:cNvPr id="8" name="Copyright">
            <a:extLst>
              <a:ext uri="{FF2B5EF4-FFF2-40B4-BE49-F238E27FC236}">
                <a16:creationId xmlns:a16="http://schemas.microsoft.com/office/drawing/2014/main" id="{C618A0A1-0C41-4356-B539-41589BCD47A6}"/>
              </a:ext>
            </a:extLst>
          </p:cNvPr>
          <p:cNvSpPr>
            <a:spLocks noGrp="1"/>
          </p:cNvSpPr>
          <p:nvPr>
            <p:ph type="body" sz="quarter" idx="28" hasCustomPrompt="1"/>
          </p:nvPr>
        </p:nvSpPr>
        <p:spPr>
          <a:xfrm rot="16200000">
            <a:off x="6762512" y="4437914"/>
            <a:ext cx="4356125"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2999454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sts">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F5EC44DA-96B3-4536-A2BE-A4A4C39FEC2A}"/>
              </a:ext>
            </a:extLst>
          </p:cNvPr>
          <p:cNvSpPr>
            <a:spLocks noGrp="1"/>
          </p:cNvSpPr>
          <p:nvPr>
            <p:ph type="pic" sz="quarter" idx="13" hasCustomPrompt="1"/>
          </p:nvPr>
        </p:nvSpPr>
        <p:spPr>
          <a:xfrm>
            <a:off x="3268266" y="0"/>
            <a:ext cx="5875734" cy="6858000"/>
          </a:xfrm>
          <a:prstGeom prst="rect">
            <a:avLst/>
          </a:prstGeom>
          <a:solidFill>
            <a:schemeClr val="bg1">
              <a:lumMod val="95000"/>
            </a:schemeClr>
          </a:solidFill>
        </p:spPr>
        <p:txBody>
          <a:bodyPr tIns="504000" anchor="ctr" anchorCtr="0">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 name="Title 1">
            <a:extLst>
              <a:ext uri="{FF2B5EF4-FFF2-40B4-BE49-F238E27FC236}">
                <a16:creationId xmlns:a16="http://schemas.microsoft.com/office/drawing/2014/main" id="{8691776F-8976-490C-A8A6-7D91B90A06C2}"/>
              </a:ext>
            </a:extLst>
          </p:cNvPr>
          <p:cNvSpPr>
            <a:spLocks noGrp="1"/>
          </p:cNvSpPr>
          <p:nvPr>
            <p:ph type="title" hasCustomPrompt="1"/>
          </p:nvPr>
        </p:nvSpPr>
        <p:spPr>
          <a:xfrm>
            <a:off x="494110" y="2846452"/>
            <a:ext cx="2601517" cy="582548"/>
          </a:xfrm>
        </p:spPr>
        <p:txBody>
          <a:bodyPr/>
          <a:lstStyle/>
          <a:p>
            <a:r>
              <a:rPr lang="en-GB"/>
              <a:t>Project title </a:t>
            </a:r>
            <a:br>
              <a:rPr lang="en-GB"/>
            </a:br>
            <a:r>
              <a:rPr lang="en-GB"/>
              <a:t>and location</a:t>
            </a:r>
          </a:p>
        </p:txBody>
      </p:sp>
      <p:sp>
        <p:nvSpPr>
          <p:cNvPr id="10" name="Subtitle 2">
            <a:extLst>
              <a:ext uri="{FF2B5EF4-FFF2-40B4-BE49-F238E27FC236}">
                <a16:creationId xmlns:a16="http://schemas.microsoft.com/office/drawing/2014/main" id="{C33A2356-8DEE-4080-8A9C-B49575067F68}"/>
              </a:ext>
            </a:extLst>
          </p:cNvPr>
          <p:cNvSpPr>
            <a:spLocks noGrp="1"/>
          </p:cNvSpPr>
          <p:nvPr>
            <p:ph type="subTitle" idx="1" hasCustomPrompt="1"/>
          </p:nvPr>
        </p:nvSpPr>
        <p:spPr>
          <a:xfrm>
            <a:off x="494110" y="2448066"/>
            <a:ext cx="2601517" cy="246221"/>
          </a:xfrm>
        </p:spPr>
        <p:txBody>
          <a:bodyPr lIns="0" tIns="0" rIns="0" bIns="0">
            <a:noAutofit/>
          </a:bodyPr>
          <a:lstStyle>
            <a:lvl1pPr marL="0" indent="0" algn="l">
              <a:buNone/>
              <a:defRPr lang="en-GB" sz="1200" b="1" kern="1200" dirty="0">
                <a:solidFill>
                  <a:schemeClr val="accent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4" name="Footer Placeholder 3">
            <a:extLst>
              <a:ext uri="{FF2B5EF4-FFF2-40B4-BE49-F238E27FC236}">
                <a16:creationId xmlns:a16="http://schemas.microsoft.com/office/drawing/2014/main" id="{5235D156-7C1E-46E5-86E8-2C76EDA14D72}"/>
              </a:ext>
            </a:extLst>
          </p:cNvPr>
          <p:cNvSpPr>
            <a:spLocks noGrp="1"/>
          </p:cNvSpPr>
          <p:nvPr>
            <p:ph type="ftr" sz="quarter" idx="26"/>
          </p:nvPr>
        </p:nvSpPr>
        <p:spPr/>
        <p:txBody>
          <a:bodyPr/>
          <a:lstStyle/>
          <a:p>
            <a:endParaRPr lang="en-GB"/>
          </a:p>
        </p:txBody>
      </p:sp>
      <p:sp>
        <p:nvSpPr>
          <p:cNvPr id="5" name="Slide Number Placeholder 4">
            <a:extLst>
              <a:ext uri="{FF2B5EF4-FFF2-40B4-BE49-F238E27FC236}">
                <a16:creationId xmlns:a16="http://schemas.microsoft.com/office/drawing/2014/main" id="{78528DD2-2CE1-49A4-B9BF-897CC02BB95A}"/>
              </a:ext>
            </a:extLst>
          </p:cNvPr>
          <p:cNvSpPr>
            <a:spLocks noGrp="1"/>
          </p:cNvSpPr>
          <p:nvPr>
            <p:ph type="sldNum" sz="quarter" idx="27"/>
          </p:nvPr>
        </p:nvSpPr>
        <p:spPr/>
        <p:txBody>
          <a:bodyPr/>
          <a:lstStyle/>
          <a:p>
            <a:fld id="{1BE232AB-0B06-425F-9ADD-32A9A3D01189}" type="slidenum">
              <a:rPr lang="en-GB" smtClean="0"/>
              <a:pPr/>
              <a:t>‹#›</a:t>
            </a:fld>
            <a:endParaRPr lang="en-GB"/>
          </a:p>
        </p:txBody>
      </p:sp>
      <p:sp>
        <p:nvSpPr>
          <p:cNvPr id="8" name="Copyright">
            <a:extLst>
              <a:ext uri="{FF2B5EF4-FFF2-40B4-BE49-F238E27FC236}">
                <a16:creationId xmlns:a16="http://schemas.microsoft.com/office/drawing/2014/main" id="{4C55AA7F-7F5F-4DD5-975C-5E71125E73BA}"/>
              </a:ext>
            </a:extLst>
          </p:cNvPr>
          <p:cNvSpPr>
            <a:spLocks noGrp="1"/>
          </p:cNvSpPr>
          <p:nvPr>
            <p:ph type="body" sz="quarter" idx="28" hasCustomPrompt="1"/>
          </p:nvPr>
        </p:nvSpPr>
        <p:spPr>
          <a:xfrm rot="16200000">
            <a:off x="6762512" y="4437914"/>
            <a:ext cx="4356125"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15830333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ero Project 2">
    <p:bg>
      <p:bgPr>
        <a:solidFill>
          <a:schemeClr val="accent1"/>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F5EC44DA-96B3-4536-A2BE-A4A4C39FEC2A}"/>
              </a:ext>
            </a:extLst>
          </p:cNvPr>
          <p:cNvSpPr>
            <a:spLocks noGrp="1"/>
          </p:cNvSpPr>
          <p:nvPr>
            <p:ph type="pic" sz="quarter" idx="13" hasCustomPrompt="1"/>
          </p:nvPr>
        </p:nvSpPr>
        <p:spPr>
          <a:xfrm>
            <a:off x="3268266" y="0"/>
            <a:ext cx="5875734" cy="6858000"/>
          </a:xfrm>
          <a:prstGeom prst="rect">
            <a:avLst/>
          </a:prstGeom>
          <a:solidFill>
            <a:schemeClr val="bg1">
              <a:lumMod val="95000"/>
            </a:schemeClr>
          </a:solidFill>
        </p:spPr>
        <p:txBody>
          <a:bodyPr tIns="504000" anchor="ctr" anchorCtr="0">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 name="Title 1">
            <a:extLst>
              <a:ext uri="{FF2B5EF4-FFF2-40B4-BE49-F238E27FC236}">
                <a16:creationId xmlns:a16="http://schemas.microsoft.com/office/drawing/2014/main" id="{8691776F-8976-490C-A8A6-7D91B90A06C2}"/>
              </a:ext>
            </a:extLst>
          </p:cNvPr>
          <p:cNvSpPr>
            <a:spLocks noGrp="1"/>
          </p:cNvSpPr>
          <p:nvPr>
            <p:ph type="title" hasCustomPrompt="1"/>
          </p:nvPr>
        </p:nvSpPr>
        <p:spPr>
          <a:xfrm>
            <a:off x="494110" y="2846452"/>
            <a:ext cx="2601517" cy="582548"/>
          </a:xfrm>
        </p:spPr>
        <p:txBody>
          <a:bodyPr/>
          <a:lstStyle>
            <a:lvl1pPr>
              <a:defRPr>
                <a:solidFill>
                  <a:schemeClr val="bg1"/>
                </a:solidFill>
              </a:defRPr>
            </a:lvl1pPr>
          </a:lstStyle>
          <a:p>
            <a:r>
              <a:rPr lang="en-GB"/>
              <a:t>Project title </a:t>
            </a:r>
            <a:br>
              <a:rPr lang="en-GB"/>
            </a:br>
            <a:r>
              <a:rPr lang="en-GB"/>
              <a:t>and location</a:t>
            </a:r>
          </a:p>
        </p:txBody>
      </p:sp>
      <p:sp>
        <p:nvSpPr>
          <p:cNvPr id="10" name="Subtitle 2">
            <a:extLst>
              <a:ext uri="{FF2B5EF4-FFF2-40B4-BE49-F238E27FC236}">
                <a16:creationId xmlns:a16="http://schemas.microsoft.com/office/drawing/2014/main" id="{C33A2356-8DEE-4080-8A9C-B49575067F68}"/>
              </a:ext>
            </a:extLst>
          </p:cNvPr>
          <p:cNvSpPr>
            <a:spLocks noGrp="1"/>
          </p:cNvSpPr>
          <p:nvPr>
            <p:ph type="subTitle" idx="1" hasCustomPrompt="1"/>
          </p:nvPr>
        </p:nvSpPr>
        <p:spPr>
          <a:xfrm>
            <a:off x="494110" y="2448066"/>
            <a:ext cx="2601517" cy="246221"/>
          </a:xfrm>
        </p:spPr>
        <p:txBody>
          <a:bodyPr lIns="0" tIns="0" rIns="0" bIns="0">
            <a:noAutofit/>
          </a:bodyPr>
          <a:lstStyle>
            <a:lvl1pPr marL="0" indent="0" algn="l">
              <a:buNone/>
              <a:defRPr lang="en-GB" sz="1200" b="1" kern="1200" dirty="0">
                <a:solidFill>
                  <a:schemeClr val="bg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4" name="Footer Placeholder 3">
            <a:extLst>
              <a:ext uri="{FF2B5EF4-FFF2-40B4-BE49-F238E27FC236}">
                <a16:creationId xmlns:a16="http://schemas.microsoft.com/office/drawing/2014/main" id="{5235D156-7C1E-46E5-86E8-2C76EDA14D72}"/>
              </a:ext>
            </a:extLst>
          </p:cNvPr>
          <p:cNvSpPr>
            <a:spLocks noGrp="1"/>
          </p:cNvSpPr>
          <p:nvPr>
            <p:ph type="ftr" sz="quarter" idx="26"/>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78528DD2-2CE1-49A4-B9BF-897CC02BB95A}"/>
              </a:ext>
            </a:extLst>
          </p:cNvPr>
          <p:cNvSpPr>
            <a:spLocks noGrp="1"/>
          </p:cNvSpPr>
          <p:nvPr>
            <p:ph type="sldNum" sz="quarter" idx="27"/>
          </p:nvPr>
        </p:nvSpPr>
        <p:spPr/>
        <p:txBody>
          <a:bodyPr/>
          <a:lstStyle>
            <a:lvl1pPr>
              <a:defRPr>
                <a:solidFill>
                  <a:schemeClr val="bg1"/>
                </a:solidFill>
              </a:defRPr>
            </a:lvl1pPr>
          </a:lstStyle>
          <a:p>
            <a:fld id="{1BE232AB-0B06-425F-9ADD-32A9A3D01189}" type="slidenum">
              <a:rPr lang="en-GB" smtClean="0"/>
              <a:pPr/>
              <a:t>‹#›</a:t>
            </a:fld>
            <a:endParaRPr lang="en-GB"/>
          </a:p>
        </p:txBody>
      </p:sp>
      <p:sp>
        <p:nvSpPr>
          <p:cNvPr id="8" name="Copyright">
            <a:extLst>
              <a:ext uri="{FF2B5EF4-FFF2-40B4-BE49-F238E27FC236}">
                <a16:creationId xmlns:a16="http://schemas.microsoft.com/office/drawing/2014/main" id="{B103D9E7-7EBB-4C59-9839-7BB8AD86889D}"/>
              </a:ext>
            </a:extLst>
          </p:cNvPr>
          <p:cNvSpPr>
            <a:spLocks noGrp="1"/>
          </p:cNvSpPr>
          <p:nvPr>
            <p:ph type="body" sz="quarter" idx="28" hasCustomPrompt="1"/>
          </p:nvPr>
        </p:nvSpPr>
        <p:spPr>
          <a:xfrm rot="16200000">
            <a:off x="6762512" y="4437914"/>
            <a:ext cx="4356125"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3965029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 1 image">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F5EC44DA-96B3-4536-A2BE-A4A4C39FEC2A}"/>
              </a:ext>
            </a:extLst>
          </p:cNvPr>
          <p:cNvSpPr>
            <a:spLocks noGrp="1"/>
          </p:cNvSpPr>
          <p:nvPr>
            <p:ph type="pic" sz="quarter" idx="13" hasCustomPrompt="1"/>
          </p:nvPr>
        </p:nvSpPr>
        <p:spPr>
          <a:xfrm>
            <a:off x="4657726" y="0"/>
            <a:ext cx="4486275" cy="6858000"/>
          </a:xfrm>
          <a:prstGeom prst="rect">
            <a:avLst/>
          </a:prstGeom>
          <a:solidFill>
            <a:schemeClr val="bg1">
              <a:lumMod val="95000"/>
            </a:schemeClr>
          </a:solidFill>
        </p:spPr>
        <p:txBody>
          <a:bodyPr tIns="504000" anchor="ctr" anchorCtr="0">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 name="Title 1">
            <a:extLst>
              <a:ext uri="{FF2B5EF4-FFF2-40B4-BE49-F238E27FC236}">
                <a16:creationId xmlns:a16="http://schemas.microsoft.com/office/drawing/2014/main" id="{8691776F-8976-490C-A8A6-7D91B90A06C2}"/>
              </a:ext>
            </a:extLst>
          </p:cNvPr>
          <p:cNvSpPr>
            <a:spLocks noGrp="1"/>
          </p:cNvSpPr>
          <p:nvPr>
            <p:ph type="title" hasCustomPrompt="1"/>
          </p:nvPr>
        </p:nvSpPr>
        <p:spPr>
          <a:xfrm>
            <a:off x="494109" y="657225"/>
            <a:ext cx="3989786" cy="532800"/>
          </a:xfrm>
        </p:spPr>
        <p:txBody>
          <a:bodyPr/>
          <a:lstStyle/>
          <a:p>
            <a:r>
              <a:rPr lang="en-GB"/>
              <a:t>Slide title</a:t>
            </a:r>
          </a:p>
        </p:txBody>
      </p:sp>
      <p:sp>
        <p:nvSpPr>
          <p:cNvPr id="10" name="Subtitle 2">
            <a:extLst>
              <a:ext uri="{FF2B5EF4-FFF2-40B4-BE49-F238E27FC236}">
                <a16:creationId xmlns:a16="http://schemas.microsoft.com/office/drawing/2014/main" id="{C33A2356-8DEE-4080-8A9C-B49575067F68}"/>
              </a:ext>
            </a:extLst>
          </p:cNvPr>
          <p:cNvSpPr>
            <a:spLocks noGrp="1"/>
          </p:cNvSpPr>
          <p:nvPr>
            <p:ph type="subTitle" idx="1" hasCustomPrompt="1"/>
          </p:nvPr>
        </p:nvSpPr>
        <p:spPr>
          <a:xfrm>
            <a:off x="494109" y="1306803"/>
            <a:ext cx="3989786" cy="246221"/>
          </a:xfrm>
        </p:spPr>
        <p:txBody>
          <a:bodyPr lIns="0" tIns="0" rIns="0" bIns="0">
            <a:noAutofit/>
          </a:bodyPr>
          <a:lstStyle>
            <a:lvl1pPr marL="0" indent="0" algn="l">
              <a:buNone/>
              <a:defRPr lang="en-GB" sz="1200" b="1" kern="1200" dirty="0">
                <a:solidFill>
                  <a:schemeClr val="accent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3" name="Text Placeholder 2">
            <a:extLst>
              <a:ext uri="{FF2B5EF4-FFF2-40B4-BE49-F238E27FC236}">
                <a16:creationId xmlns:a16="http://schemas.microsoft.com/office/drawing/2014/main" id="{4CB4183B-83D1-4CB6-8A61-E23A5C30DC9B}"/>
              </a:ext>
            </a:extLst>
          </p:cNvPr>
          <p:cNvSpPr>
            <a:spLocks noGrp="1"/>
          </p:cNvSpPr>
          <p:nvPr>
            <p:ph type="body" sz="quarter" idx="25" hasCustomPrompt="1"/>
          </p:nvPr>
        </p:nvSpPr>
        <p:spPr>
          <a:xfrm>
            <a:off x="494110" y="1811340"/>
            <a:ext cx="3989784" cy="4103141"/>
          </a:xfrm>
        </p:spPr>
        <p:txBody>
          <a:bodyPr/>
          <a:lstStyle>
            <a:lvl1pPr>
              <a:defRPr/>
            </a:lvl1pPr>
            <a:lvl5pPr>
              <a:defRPr/>
            </a:lvl5pPr>
            <a:lvl6pPr>
              <a:defRPr>
                <a:solidFill>
                  <a:schemeClr val="accent1"/>
                </a:solidFill>
              </a:defRPr>
            </a:lvl6pPr>
            <a:lvl7pPr>
              <a:defRPr>
                <a:solidFill>
                  <a:schemeClr val="accent1"/>
                </a:solidFill>
              </a:defRPr>
            </a:lvl7pPr>
            <a:lvl8pPr>
              <a:defRPr/>
            </a:lvl8pPr>
            <a:lvl9pPr>
              <a:defRPr/>
            </a:lvl9pPr>
          </a:lstStyle>
          <a:p>
            <a:pPr lvl="0"/>
            <a:r>
              <a:rPr lang="en-GB"/>
              <a:t>Click to add text</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 level</a:t>
            </a:r>
          </a:p>
          <a:p>
            <a:pPr lvl="8"/>
            <a:r>
              <a:rPr lang="en-GB"/>
              <a:t>Ninth level</a:t>
            </a:r>
          </a:p>
        </p:txBody>
      </p:sp>
      <p:sp>
        <p:nvSpPr>
          <p:cNvPr id="4" name="Footer Placeholder 3">
            <a:extLst>
              <a:ext uri="{FF2B5EF4-FFF2-40B4-BE49-F238E27FC236}">
                <a16:creationId xmlns:a16="http://schemas.microsoft.com/office/drawing/2014/main" id="{5235D156-7C1E-46E5-86E8-2C76EDA14D72}"/>
              </a:ext>
            </a:extLst>
          </p:cNvPr>
          <p:cNvSpPr>
            <a:spLocks noGrp="1"/>
          </p:cNvSpPr>
          <p:nvPr>
            <p:ph type="ftr" sz="quarter" idx="26"/>
          </p:nvPr>
        </p:nvSpPr>
        <p:spPr/>
        <p:txBody>
          <a:bodyPr/>
          <a:lstStyle/>
          <a:p>
            <a:endParaRPr lang="en-GB"/>
          </a:p>
        </p:txBody>
      </p:sp>
      <p:sp>
        <p:nvSpPr>
          <p:cNvPr id="5" name="Slide Number Placeholder 4">
            <a:extLst>
              <a:ext uri="{FF2B5EF4-FFF2-40B4-BE49-F238E27FC236}">
                <a16:creationId xmlns:a16="http://schemas.microsoft.com/office/drawing/2014/main" id="{78528DD2-2CE1-49A4-B9BF-897CC02BB95A}"/>
              </a:ext>
            </a:extLst>
          </p:cNvPr>
          <p:cNvSpPr>
            <a:spLocks noGrp="1"/>
          </p:cNvSpPr>
          <p:nvPr>
            <p:ph type="sldNum" sz="quarter" idx="27"/>
          </p:nvPr>
        </p:nvSpPr>
        <p:spPr/>
        <p:txBody>
          <a:bodyPr/>
          <a:lstStyle/>
          <a:p>
            <a:fld id="{1BE232AB-0B06-425F-9ADD-32A9A3D01189}" type="slidenum">
              <a:rPr lang="en-GB" smtClean="0"/>
              <a:pPr/>
              <a:t>‹#›</a:t>
            </a:fld>
            <a:endParaRPr lang="en-GB"/>
          </a:p>
        </p:txBody>
      </p:sp>
      <p:sp>
        <p:nvSpPr>
          <p:cNvPr id="9" name="Copyright">
            <a:extLst>
              <a:ext uri="{FF2B5EF4-FFF2-40B4-BE49-F238E27FC236}">
                <a16:creationId xmlns:a16="http://schemas.microsoft.com/office/drawing/2014/main" id="{7AECFC4F-8375-498A-991F-37153AF1D3B4}"/>
              </a:ext>
            </a:extLst>
          </p:cNvPr>
          <p:cNvSpPr>
            <a:spLocks noGrp="1"/>
          </p:cNvSpPr>
          <p:nvPr>
            <p:ph type="body" sz="quarter" idx="28" hasCustomPrompt="1"/>
          </p:nvPr>
        </p:nvSpPr>
        <p:spPr>
          <a:xfrm rot="16200000">
            <a:off x="6762512" y="4437914"/>
            <a:ext cx="4356125"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28684390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sting 2">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F5EC44DA-96B3-4536-A2BE-A4A4C39FEC2A}"/>
              </a:ext>
            </a:extLst>
          </p:cNvPr>
          <p:cNvSpPr>
            <a:spLocks noGrp="1"/>
          </p:cNvSpPr>
          <p:nvPr>
            <p:ph type="pic" sz="quarter" idx="13" hasCustomPrompt="1"/>
          </p:nvPr>
        </p:nvSpPr>
        <p:spPr>
          <a:xfrm>
            <a:off x="4657726" y="0"/>
            <a:ext cx="4486275" cy="6858000"/>
          </a:xfrm>
          <a:prstGeom prst="rect">
            <a:avLst/>
          </a:prstGeom>
          <a:solidFill>
            <a:schemeClr val="bg1">
              <a:lumMod val="95000"/>
            </a:schemeClr>
          </a:solidFill>
        </p:spPr>
        <p:txBody>
          <a:bodyPr tIns="504000" anchor="ctr" anchorCtr="0">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 name="Title 1">
            <a:extLst>
              <a:ext uri="{FF2B5EF4-FFF2-40B4-BE49-F238E27FC236}">
                <a16:creationId xmlns:a16="http://schemas.microsoft.com/office/drawing/2014/main" id="{8691776F-8976-490C-A8A6-7D91B90A06C2}"/>
              </a:ext>
            </a:extLst>
          </p:cNvPr>
          <p:cNvSpPr>
            <a:spLocks noGrp="1"/>
          </p:cNvSpPr>
          <p:nvPr>
            <p:ph type="title" hasCustomPrompt="1"/>
          </p:nvPr>
        </p:nvSpPr>
        <p:spPr>
          <a:xfrm>
            <a:off x="494109" y="657225"/>
            <a:ext cx="3989786" cy="532800"/>
          </a:xfrm>
        </p:spPr>
        <p:txBody>
          <a:bodyPr/>
          <a:lstStyle/>
          <a:p>
            <a:r>
              <a:rPr lang="en-GB"/>
              <a:t>Slide title</a:t>
            </a:r>
          </a:p>
        </p:txBody>
      </p:sp>
      <p:sp>
        <p:nvSpPr>
          <p:cNvPr id="10" name="Subtitle 2">
            <a:extLst>
              <a:ext uri="{FF2B5EF4-FFF2-40B4-BE49-F238E27FC236}">
                <a16:creationId xmlns:a16="http://schemas.microsoft.com/office/drawing/2014/main" id="{C33A2356-8DEE-4080-8A9C-B49575067F68}"/>
              </a:ext>
            </a:extLst>
          </p:cNvPr>
          <p:cNvSpPr>
            <a:spLocks noGrp="1"/>
          </p:cNvSpPr>
          <p:nvPr>
            <p:ph type="subTitle" idx="1" hasCustomPrompt="1"/>
          </p:nvPr>
        </p:nvSpPr>
        <p:spPr>
          <a:xfrm>
            <a:off x="494109" y="1306803"/>
            <a:ext cx="3989786" cy="246221"/>
          </a:xfrm>
        </p:spPr>
        <p:txBody>
          <a:bodyPr lIns="0" tIns="0" rIns="0" bIns="0">
            <a:noAutofit/>
          </a:bodyPr>
          <a:lstStyle>
            <a:lvl1pPr marL="0" indent="0" algn="l">
              <a:buNone/>
              <a:defRPr lang="en-GB" sz="1200" b="1" kern="1200" dirty="0">
                <a:solidFill>
                  <a:schemeClr val="accent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3" name="Text Placeholder 2">
            <a:extLst>
              <a:ext uri="{FF2B5EF4-FFF2-40B4-BE49-F238E27FC236}">
                <a16:creationId xmlns:a16="http://schemas.microsoft.com/office/drawing/2014/main" id="{4CB4183B-83D1-4CB6-8A61-E23A5C30DC9B}"/>
              </a:ext>
            </a:extLst>
          </p:cNvPr>
          <p:cNvSpPr>
            <a:spLocks noGrp="1"/>
          </p:cNvSpPr>
          <p:nvPr>
            <p:ph type="body" sz="quarter" idx="25" hasCustomPrompt="1"/>
          </p:nvPr>
        </p:nvSpPr>
        <p:spPr>
          <a:xfrm>
            <a:off x="494110" y="1811340"/>
            <a:ext cx="3989784" cy="4103141"/>
          </a:xfrm>
        </p:spPr>
        <p:txBody>
          <a:bodyPr/>
          <a:lstStyle>
            <a:lvl1pPr>
              <a:defRPr/>
            </a:lvl1pPr>
            <a:lvl5pPr>
              <a:defRPr/>
            </a:lvl5pPr>
            <a:lvl6pPr>
              <a:defRPr>
                <a:solidFill>
                  <a:schemeClr val="accent1"/>
                </a:solidFill>
              </a:defRPr>
            </a:lvl6pPr>
            <a:lvl7pPr>
              <a:defRPr>
                <a:solidFill>
                  <a:schemeClr val="accent1"/>
                </a:solidFill>
              </a:defRPr>
            </a:lvl7pPr>
            <a:lvl8pPr>
              <a:defRPr/>
            </a:lvl8pPr>
            <a:lvl9pPr>
              <a:defRPr/>
            </a:lvl9pPr>
          </a:lstStyle>
          <a:p>
            <a:pPr lvl="0"/>
            <a:r>
              <a:rPr lang="en-GB"/>
              <a:t>Click to add text</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 level</a:t>
            </a:r>
          </a:p>
          <a:p>
            <a:pPr lvl="8"/>
            <a:r>
              <a:rPr lang="en-GB"/>
              <a:t>Ninth level</a:t>
            </a:r>
          </a:p>
        </p:txBody>
      </p:sp>
      <p:sp>
        <p:nvSpPr>
          <p:cNvPr id="4" name="Footer Placeholder 3">
            <a:extLst>
              <a:ext uri="{FF2B5EF4-FFF2-40B4-BE49-F238E27FC236}">
                <a16:creationId xmlns:a16="http://schemas.microsoft.com/office/drawing/2014/main" id="{5235D156-7C1E-46E5-86E8-2C76EDA14D72}"/>
              </a:ext>
            </a:extLst>
          </p:cNvPr>
          <p:cNvSpPr>
            <a:spLocks noGrp="1"/>
          </p:cNvSpPr>
          <p:nvPr>
            <p:ph type="ftr" sz="quarter" idx="26"/>
          </p:nvPr>
        </p:nvSpPr>
        <p:spPr/>
        <p:txBody>
          <a:bodyPr/>
          <a:lstStyle/>
          <a:p>
            <a:endParaRPr lang="en-GB"/>
          </a:p>
        </p:txBody>
      </p:sp>
      <p:sp>
        <p:nvSpPr>
          <p:cNvPr id="5" name="Slide Number Placeholder 4">
            <a:extLst>
              <a:ext uri="{FF2B5EF4-FFF2-40B4-BE49-F238E27FC236}">
                <a16:creationId xmlns:a16="http://schemas.microsoft.com/office/drawing/2014/main" id="{78528DD2-2CE1-49A4-B9BF-897CC02BB95A}"/>
              </a:ext>
            </a:extLst>
          </p:cNvPr>
          <p:cNvSpPr>
            <a:spLocks noGrp="1"/>
          </p:cNvSpPr>
          <p:nvPr>
            <p:ph type="sldNum" sz="quarter" idx="27"/>
          </p:nvPr>
        </p:nvSpPr>
        <p:spPr/>
        <p:txBody>
          <a:bodyPr/>
          <a:lstStyle/>
          <a:p>
            <a:fld id="{1BE232AB-0B06-425F-9ADD-32A9A3D01189}" type="slidenum">
              <a:rPr lang="en-GB" smtClean="0"/>
              <a:pPr/>
              <a:t>‹#›</a:t>
            </a:fld>
            <a:endParaRPr lang="en-GB"/>
          </a:p>
        </p:txBody>
      </p:sp>
      <p:sp>
        <p:nvSpPr>
          <p:cNvPr id="8" name="Copyright">
            <a:extLst>
              <a:ext uri="{FF2B5EF4-FFF2-40B4-BE49-F238E27FC236}">
                <a16:creationId xmlns:a16="http://schemas.microsoft.com/office/drawing/2014/main" id="{772E8618-79E2-441E-943F-50F0CC1684F4}"/>
              </a:ext>
            </a:extLst>
          </p:cNvPr>
          <p:cNvSpPr>
            <a:spLocks noGrp="1"/>
          </p:cNvSpPr>
          <p:nvPr>
            <p:ph type="body" sz="quarter" idx="28" hasCustomPrompt="1"/>
          </p:nvPr>
        </p:nvSpPr>
        <p:spPr>
          <a:xfrm rot="16200000">
            <a:off x="6424184" y="3944138"/>
            <a:ext cx="4356125"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8083164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H version_Text + 1 image">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F5EC44DA-96B3-4536-A2BE-A4A4C39FEC2A}"/>
              </a:ext>
            </a:extLst>
          </p:cNvPr>
          <p:cNvSpPr>
            <a:spLocks noGrp="1"/>
          </p:cNvSpPr>
          <p:nvPr>
            <p:ph type="pic" sz="quarter" idx="13" hasCustomPrompt="1"/>
          </p:nvPr>
        </p:nvSpPr>
        <p:spPr>
          <a:xfrm>
            <a:off x="4657726" y="0"/>
            <a:ext cx="4486275" cy="6858000"/>
          </a:xfrm>
          <a:prstGeom prst="rect">
            <a:avLst/>
          </a:prstGeom>
          <a:solidFill>
            <a:schemeClr val="bg1">
              <a:lumMod val="95000"/>
            </a:schemeClr>
          </a:solidFill>
        </p:spPr>
        <p:txBody>
          <a:bodyPr tIns="504000" anchor="ctr" anchorCtr="0">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3" name="Text Placeholder 2">
            <a:extLst>
              <a:ext uri="{FF2B5EF4-FFF2-40B4-BE49-F238E27FC236}">
                <a16:creationId xmlns:a16="http://schemas.microsoft.com/office/drawing/2014/main" id="{4CB4183B-83D1-4CB6-8A61-E23A5C30DC9B}"/>
              </a:ext>
            </a:extLst>
          </p:cNvPr>
          <p:cNvSpPr>
            <a:spLocks noGrp="1"/>
          </p:cNvSpPr>
          <p:nvPr>
            <p:ph type="body" sz="quarter" idx="25" hasCustomPrompt="1"/>
          </p:nvPr>
        </p:nvSpPr>
        <p:spPr>
          <a:xfrm>
            <a:off x="494110" y="1811340"/>
            <a:ext cx="3989784" cy="4103141"/>
          </a:xfrm>
        </p:spPr>
        <p:txBody>
          <a:bodyPr/>
          <a:lstStyle>
            <a:lvl1pPr>
              <a:defRPr/>
            </a:lvl1pPr>
            <a:lvl5pPr>
              <a:defRPr/>
            </a:lvl5pPr>
            <a:lvl6pPr>
              <a:defRPr>
                <a:solidFill>
                  <a:schemeClr val="accent1"/>
                </a:solidFill>
              </a:defRPr>
            </a:lvl6pPr>
            <a:lvl7pPr>
              <a:defRPr>
                <a:solidFill>
                  <a:schemeClr val="accent1"/>
                </a:solidFill>
              </a:defRPr>
            </a:lvl7pPr>
            <a:lvl8pPr>
              <a:defRPr/>
            </a:lvl8pPr>
            <a:lvl9pPr>
              <a:defRPr/>
            </a:lvl9pPr>
          </a:lstStyle>
          <a:p>
            <a:pPr lvl="0"/>
            <a:r>
              <a:rPr lang="en-GB"/>
              <a:t>Click to add text</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 level</a:t>
            </a:r>
          </a:p>
          <a:p>
            <a:pPr lvl="8"/>
            <a:r>
              <a:rPr lang="en-GB"/>
              <a:t>Ninth level</a:t>
            </a:r>
          </a:p>
        </p:txBody>
      </p:sp>
      <p:sp>
        <p:nvSpPr>
          <p:cNvPr id="2" name="Title 1">
            <a:extLst>
              <a:ext uri="{FF2B5EF4-FFF2-40B4-BE49-F238E27FC236}">
                <a16:creationId xmlns:a16="http://schemas.microsoft.com/office/drawing/2014/main" id="{8691776F-8976-490C-A8A6-7D91B90A06C2}"/>
              </a:ext>
            </a:extLst>
          </p:cNvPr>
          <p:cNvSpPr>
            <a:spLocks noGrp="1"/>
          </p:cNvSpPr>
          <p:nvPr>
            <p:ph type="title" hasCustomPrompt="1"/>
          </p:nvPr>
        </p:nvSpPr>
        <p:spPr>
          <a:xfrm>
            <a:off x="494109" y="657225"/>
            <a:ext cx="3989786" cy="532800"/>
          </a:xfrm>
        </p:spPr>
        <p:txBody>
          <a:bodyPr/>
          <a:lstStyle/>
          <a:p>
            <a:r>
              <a:rPr lang="en-GB"/>
              <a:t>Slide title</a:t>
            </a:r>
          </a:p>
        </p:txBody>
      </p:sp>
      <p:sp>
        <p:nvSpPr>
          <p:cNvPr id="10" name="Subtitle 2">
            <a:extLst>
              <a:ext uri="{FF2B5EF4-FFF2-40B4-BE49-F238E27FC236}">
                <a16:creationId xmlns:a16="http://schemas.microsoft.com/office/drawing/2014/main" id="{C33A2356-8DEE-4080-8A9C-B49575067F68}"/>
              </a:ext>
            </a:extLst>
          </p:cNvPr>
          <p:cNvSpPr>
            <a:spLocks noGrp="1"/>
          </p:cNvSpPr>
          <p:nvPr>
            <p:ph type="subTitle" idx="1" hasCustomPrompt="1"/>
          </p:nvPr>
        </p:nvSpPr>
        <p:spPr>
          <a:xfrm>
            <a:off x="494109" y="1306803"/>
            <a:ext cx="3989786" cy="246221"/>
          </a:xfrm>
        </p:spPr>
        <p:txBody>
          <a:bodyPr lIns="0" tIns="0" rIns="0" bIns="0">
            <a:noAutofit/>
          </a:bodyPr>
          <a:lstStyle>
            <a:lvl1pPr marL="0" indent="0" algn="l">
              <a:buNone/>
              <a:defRPr lang="en-GB" sz="1200" b="1" kern="1200" dirty="0">
                <a:solidFill>
                  <a:schemeClr val="accent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4" name="Footer Placeholder 3">
            <a:extLst>
              <a:ext uri="{FF2B5EF4-FFF2-40B4-BE49-F238E27FC236}">
                <a16:creationId xmlns:a16="http://schemas.microsoft.com/office/drawing/2014/main" id="{5235D156-7C1E-46E5-86E8-2C76EDA14D72}"/>
              </a:ext>
            </a:extLst>
          </p:cNvPr>
          <p:cNvSpPr>
            <a:spLocks noGrp="1"/>
          </p:cNvSpPr>
          <p:nvPr>
            <p:ph type="ftr" sz="quarter" idx="26"/>
          </p:nvPr>
        </p:nvSpPr>
        <p:spPr/>
        <p:txBody>
          <a:bodyPr/>
          <a:lstStyle/>
          <a:p>
            <a:endParaRPr lang="en-GB"/>
          </a:p>
        </p:txBody>
      </p:sp>
      <p:sp>
        <p:nvSpPr>
          <p:cNvPr id="5" name="Slide Number Placeholder 4">
            <a:extLst>
              <a:ext uri="{FF2B5EF4-FFF2-40B4-BE49-F238E27FC236}">
                <a16:creationId xmlns:a16="http://schemas.microsoft.com/office/drawing/2014/main" id="{78528DD2-2CE1-49A4-B9BF-897CC02BB95A}"/>
              </a:ext>
            </a:extLst>
          </p:cNvPr>
          <p:cNvSpPr>
            <a:spLocks noGrp="1"/>
          </p:cNvSpPr>
          <p:nvPr>
            <p:ph type="sldNum" sz="quarter" idx="27"/>
          </p:nvPr>
        </p:nvSpPr>
        <p:spPr/>
        <p:txBody>
          <a:bodyPr/>
          <a:lstStyle/>
          <a:p>
            <a:fld id="{1BE232AB-0B06-425F-9ADD-32A9A3D01189}" type="slidenum">
              <a:rPr lang="en-GB" smtClean="0"/>
              <a:pPr/>
              <a:t>‹#›</a:t>
            </a:fld>
            <a:endParaRPr lang="en-GB"/>
          </a:p>
        </p:txBody>
      </p:sp>
      <p:sp>
        <p:nvSpPr>
          <p:cNvPr id="9" name="Copyright">
            <a:extLst>
              <a:ext uri="{FF2B5EF4-FFF2-40B4-BE49-F238E27FC236}">
                <a16:creationId xmlns:a16="http://schemas.microsoft.com/office/drawing/2014/main" id="{CE23DF35-FFD6-46A0-BDB8-3327ABA5D765}"/>
              </a:ext>
            </a:extLst>
          </p:cNvPr>
          <p:cNvSpPr>
            <a:spLocks noGrp="1"/>
          </p:cNvSpPr>
          <p:nvPr>
            <p:ph type="body" sz="quarter" idx="28" hasCustomPrompt="1"/>
          </p:nvPr>
        </p:nvSpPr>
        <p:spPr>
          <a:xfrm rot="16200000">
            <a:off x="6762512" y="4437914"/>
            <a:ext cx="4356125"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18852543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2 images landscap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35EABB-8A76-47B7-8380-C074F1F48FE0}"/>
              </a:ext>
            </a:extLst>
          </p:cNvPr>
          <p:cNvSpPr>
            <a:spLocks noGrp="1"/>
          </p:cNvSpPr>
          <p:nvPr>
            <p:ph type="title" hasCustomPrompt="1"/>
          </p:nvPr>
        </p:nvSpPr>
        <p:spPr>
          <a:xfrm>
            <a:off x="494109" y="657225"/>
            <a:ext cx="3989786" cy="532800"/>
          </a:xfrm>
        </p:spPr>
        <p:txBody>
          <a:bodyPr/>
          <a:lstStyle/>
          <a:p>
            <a:r>
              <a:rPr lang="en-GB"/>
              <a:t>Slide title</a:t>
            </a:r>
          </a:p>
        </p:txBody>
      </p:sp>
      <p:sp>
        <p:nvSpPr>
          <p:cNvPr id="13" name="Subtitle 2">
            <a:extLst>
              <a:ext uri="{FF2B5EF4-FFF2-40B4-BE49-F238E27FC236}">
                <a16:creationId xmlns:a16="http://schemas.microsoft.com/office/drawing/2014/main" id="{C99280FD-79BD-466C-AAFB-08DF3DCD1E17}"/>
              </a:ext>
            </a:extLst>
          </p:cNvPr>
          <p:cNvSpPr>
            <a:spLocks noGrp="1"/>
          </p:cNvSpPr>
          <p:nvPr>
            <p:ph type="subTitle" idx="1" hasCustomPrompt="1"/>
          </p:nvPr>
        </p:nvSpPr>
        <p:spPr>
          <a:xfrm>
            <a:off x="494108" y="1306803"/>
            <a:ext cx="3989784" cy="246221"/>
          </a:xfrm>
        </p:spPr>
        <p:txBody>
          <a:bodyPr lIns="0" tIns="0" rIns="0" bIns="0">
            <a:noAutofit/>
          </a:bodyPr>
          <a:lstStyle>
            <a:lvl1pPr marL="0" indent="0" algn="l">
              <a:buNone/>
              <a:defRPr lang="en-GB" sz="1200" b="1" kern="1200" dirty="0">
                <a:solidFill>
                  <a:schemeClr val="accent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14" name="Text Placeholder 2">
            <a:extLst>
              <a:ext uri="{FF2B5EF4-FFF2-40B4-BE49-F238E27FC236}">
                <a16:creationId xmlns:a16="http://schemas.microsoft.com/office/drawing/2014/main" id="{1B4759FA-0DD1-4D6E-BF7F-14EB13925F96}"/>
              </a:ext>
            </a:extLst>
          </p:cNvPr>
          <p:cNvSpPr>
            <a:spLocks noGrp="1"/>
          </p:cNvSpPr>
          <p:nvPr>
            <p:ph type="body" sz="quarter" idx="26" hasCustomPrompt="1"/>
          </p:nvPr>
        </p:nvSpPr>
        <p:spPr>
          <a:xfrm>
            <a:off x="494110" y="1811340"/>
            <a:ext cx="3989784" cy="4103141"/>
          </a:xfrm>
        </p:spPr>
        <p:txBody>
          <a:bodyPr/>
          <a:lstStyle>
            <a:lvl1pPr>
              <a:defRPr/>
            </a:lvl1pPr>
            <a:lvl5pPr>
              <a:defRPr/>
            </a:lvl5pPr>
            <a:lvl6pPr>
              <a:defRPr>
                <a:solidFill>
                  <a:schemeClr val="accent1"/>
                </a:solidFill>
              </a:defRPr>
            </a:lvl6pPr>
            <a:lvl7pPr>
              <a:defRPr>
                <a:solidFill>
                  <a:schemeClr val="accent1"/>
                </a:solidFill>
              </a:defRPr>
            </a:lvl7pPr>
            <a:lvl8pPr>
              <a:defRPr/>
            </a:lvl8pPr>
            <a:lvl9pPr>
              <a:defRPr/>
            </a:lvl9pPr>
          </a:lstStyle>
          <a:p>
            <a:pPr lvl="0"/>
            <a:r>
              <a:rPr lang="en-GB"/>
              <a:t>Click to add text </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 level</a:t>
            </a:r>
          </a:p>
          <a:p>
            <a:pPr lvl="8"/>
            <a:r>
              <a:rPr lang="en-GB"/>
              <a:t>Ninth level</a:t>
            </a:r>
          </a:p>
        </p:txBody>
      </p:sp>
      <p:sp>
        <p:nvSpPr>
          <p:cNvPr id="11" name="Picture Placeholder 16">
            <a:extLst>
              <a:ext uri="{FF2B5EF4-FFF2-40B4-BE49-F238E27FC236}">
                <a16:creationId xmlns:a16="http://schemas.microsoft.com/office/drawing/2014/main" id="{3B17FFEE-D7A4-4855-A18E-9969456E643B}"/>
              </a:ext>
            </a:extLst>
          </p:cNvPr>
          <p:cNvSpPr>
            <a:spLocks noGrp="1"/>
          </p:cNvSpPr>
          <p:nvPr>
            <p:ph type="pic" sz="quarter" idx="13" hasCustomPrompt="1"/>
          </p:nvPr>
        </p:nvSpPr>
        <p:spPr>
          <a:xfrm>
            <a:off x="4660108" y="0"/>
            <a:ext cx="4483892" cy="3429000"/>
          </a:xfrm>
          <a:prstGeom prst="rect">
            <a:avLst/>
          </a:prstGeom>
          <a:solidFill>
            <a:schemeClr val="bg1">
              <a:lumMod val="95000"/>
            </a:schemeClr>
          </a:solidFill>
        </p:spPr>
        <p:txBody>
          <a:bodyPr tIns="504000" anchor="ctr" anchorCtr="0">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8" name="Picture Placeholder 16">
            <a:extLst>
              <a:ext uri="{FF2B5EF4-FFF2-40B4-BE49-F238E27FC236}">
                <a16:creationId xmlns:a16="http://schemas.microsoft.com/office/drawing/2014/main" id="{7CB25805-C566-44A1-98AB-CECD25417C63}"/>
              </a:ext>
            </a:extLst>
          </p:cNvPr>
          <p:cNvSpPr>
            <a:spLocks noGrp="1"/>
          </p:cNvSpPr>
          <p:nvPr>
            <p:ph type="pic" sz="quarter" idx="15" hasCustomPrompt="1"/>
          </p:nvPr>
        </p:nvSpPr>
        <p:spPr>
          <a:xfrm>
            <a:off x="4660108" y="3429000"/>
            <a:ext cx="4483892" cy="3424334"/>
          </a:xfrm>
          <a:prstGeom prst="rect">
            <a:avLst/>
          </a:prstGeom>
          <a:solidFill>
            <a:schemeClr val="bg1">
              <a:lumMod val="95000"/>
            </a:schemeClr>
          </a:solidFill>
        </p:spPr>
        <p:txBody>
          <a:bodyPr tIns="504000" anchor="ctr" anchorCtr="0">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 name="Footer Placeholder 1">
            <a:extLst>
              <a:ext uri="{FF2B5EF4-FFF2-40B4-BE49-F238E27FC236}">
                <a16:creationId xmlns:a16="http://schemas.microsoft.com/office/drawing/2014/main" id="{6674055C-F3A6-40AD-8C7B-A449B8CB9671}"/>
              </a:ext>
            </a:extLst>
          </p:cNvPr>
          <p:cNvSpPr>
            <a:spLocks noGrp="1"/>
          </p:cNvSpPr>
          <p:nvPr>
            <p:ph type="ftr" sz="quarter" idx="27"/>
          </p:nvPr>
        </p:nvSpPr>
        <p:spPr/>
        <p:txBody>
          <a:bodyPr/>
          <a:lstStyle/>
          <a:p>
            <a:endParaRPr lang="en-GB"/>
          </a:p>
        </p:txBody>
      </p:sp>
      <p:sp>
        <p:nvSpPr>
          <p:cNvPr id="3" name="Slide Number Placeholder 2">
            <a:extLst>
              <a:ext uri="{FF2B5EF4-FFF2-40B4-BE49-F238E27FC236}">
                <a16:creationId xmlns:a16="http://schemas.microsoft.com/office/drawing/2014/main" id="{B14FD4DE-7E00-4C85-8E46-386DA1F1C929}"/>
              </a:ext>
            </a:extLst>
          </p:cNvPr>
          <p:cNvSpPr>
            <a:spLocks noGrp="1"/>
          </p:cNvSpPr>
          <p:nvPr>
            <p:ph type="sldNum" sz="quarter" idx="28"/>
          </p:nvPr>
        </p:nvSpPr>
        <p:spPr/>
        <p:txBody>
          <a:bodyPr/>
          <a:lstStyle/>
          <a:p>
            <a:fld id="{1BE232AB-0B06-425F-9ADD-32A9A3D01189}" type="slidenum">
              <a:rPr lang="en-GB" smtClean="0"/>
              <a:pPr/>
              <a:t>‹#›</a:t>
            </a:fld>
            <a:endParaRPr lang="en-GB"/>
          </a:p>
        </p:txBody>
      </p:sp>
      <p:sp>
        <p:nvSpPr>
          <p:cNvPr id="15" name="Copyright">
            <a:extLst>
              <a:ext uri="{FF2B5EF4-FFF2-40B4-BE49-F238E27FC236}">
                <a16:creationId xmlns:a16="http://schemas.microsoft.com/office/drawing/2014/main" id="{A4A7345B-4D74-49C1-930D-4BBB5DA9EEB3}"/>
              </a:ext>
            </a:extLst>
          </p:cNvPr>
          <p:cNvSpPr>
            <a:spLocks noGrp="1"/>
          </p:cNvSpPr>
          <p:nvPr>
            <p:ph type="body" sz="quarter" idx="29" hasCustomPrompt="1"/>
          </p:nvPr>
        </p:nvSpPr>
        <p:spPr>
          <a:xfrm rot="16200000">
            <a:off x="7500573" y="5175976"/>
            <a:ext cx="288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18" name="Copyright">
            <a:extLst>
              <a:ext uri="{FF2B5EF4-FFF2-40B4-BE49-F238E27FC236}">
                <a16:creationId xmlns:a16="http://schemas.microsoft.com/office/drawing/2014/main" id="{54D6592C-B81E-4F2C-B832-B37C57FA122A}"/>
              </a:ext>
            </a:extLst>
          </p:cNvPr>
          <p:cNvSpPr>
            <a:spLocks noGrp="1"/>
          </p:cNvSpPr>
          <p:nvPr>
            <p:ph type="body" sz="quarter" idx="30" hasCustomPrompt="1"/>
          </p:nvPr>
        </p:nvSpPr>
        <p:spPr>
          <a:xfrm rot="16200000">
            <a:off x="7500574" y="1768310"/>
            <a:ext cx="288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38132241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2 images portrai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35EABB-8A76-47B7-8380-C074F1F48FE0}"/>
              </a:ext>
            </a:extLst>
          </p:cNvPr>
          <p:cNvSpPr>
            <a:spLocks noGrp="1"/>
          </p:cNvSpPr>
          <p:nvPr>
            <p:ph type="title" hasCustomPrompt="1"/>
          </p:nvPr>
        </p:nvSpPr>
        <p:spPr>
          <a:xfrm>
            <a:off x="494109" y="657225"/>
            <a:ext cx="3989786" cy="532800"/>
          </a:xfrm>
        </p:spPr>
        <p:txBody>
          <a:bodyPr/>
          <a:lstStyle/>
          <a:p>
            <a:r>
              <a:rPr lang="en-GB"/>
              <a:t>Slide title</a:t>
            </a:r>
          </a:p>
        </p:txBody>
      </p:sp>
      <p:sp>
        <p:nvSpPr>
          <p:cNvPr id="13" name="Subtitle 2">
            <a:extLst>
              <a:ext uri="{FF2B5EF4-FFF2-40B4-BE49-F238E27FC236}">
                <a16:creationId xmlns:a16="http://schemas.microsoft.com/office/drawing/2014/main" id="{C99280FD-79BD-466C-AAFB-08DF3DCD1E17}"/>
              </a:ext>
            </a:extLst>
          </p:cNvPr>
          <p:cNvSpPr>
            <a:spLocks noGrp="1"/>
          </p:cNvSpPr>
          <p:nvPr>
            <p:ph type="subTitle" idx="1" hasCustomPrompt="1"/>
          </p:nvPr>
        </p:nvSpPr>
        <p:spPr>
          <a:xfrm>
            <a:off x="494108" y="1306803"/>
            <a:ext cx="3989784" cy="246221"/>
          </a:xfrm>
        </p:spPr>
        <p:txBody>
          <a:bodyPr lIns="0" tIns="0" rIns="0" bIns="0">
            <a:noAutofit/>
          </a:bodyPr>
          <a:lstStyle>
            <a:lvl1pPr marL="0" indent="0" algn="l">
              <a:buNone/>
              <a:defRPr lang="en-GB" sz="1200" b="1" kern="1200" dirty="0">
                <a:solidFill>
                  <a:schemeClr val="accent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14" name="Text Placeholder 2">
            <a:extLst>
              <a:ext uri="{FF2B5EF4-FFF2-40B4-BE49-F238E27FC236}">
                <a16:creationId xmlns:a16="http://schemas.microsoft.com/office/drawing/2014/main" id="{1B4759FA-0DD1-4D6E-BF7F-14EB13925F96}"/>
              </a:ext>
            </a:extLst>
          </p:cNvPr>
          <p:cNvSpPr>
            <a:spLocks noGrp="1"/>
          </p:cNvSpPr>
          <p:nvPr>
            <p:ph type="body" sz="quarter" idx="26" hasCustomPrompt="1"/>
          </p:nvPr>
        </p:nvSpPr>
        <p:spPr>
          <a:xfrm>
            <a:off x="494110" y="1811340"/>
            <a:ext cx="3989784" cy="4103141"/>
          </a:xfrm>
        </p:spPr>
        <p:txBody>
          <a:bodyPr/>
          <a:lstStyle>
            <a:lvl1pPr>
              <a:defRPr/>
            </a:lvl1pPr>
            <a:lvl5pPr>
              <a:defRPr/>
            </a:lvl5pPr>
            <a:lvl6pPr>
              <a:defRPr>
                <a:solidFill>
                  <a:schemeClr val="accent1"/>
                </a:solidFill>
              </a:defRPr>
            </a:lvl6pPr>
            <a:lvl7pPr>
              <a:defRPr>
                <a:solidFill>
                  <a:schemeClr val="accent1"/>
                </a:solidFill>
              </a:defRPr>
            </a:lvl7pPr>
            <a:lvl8pPr>
              <a:defRPr/>
            </a:lvl8pPr>
            <a:lvl9pPr>
              <a:defRPr/>
            </a:lvl9pPr>
          </a:lstStyle>
          <a:p>
            <a:pPr lvl="0"/>
            <a:r>
              <a:rPr lang="en-GB"/>
              <a:t>Click to add text </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 level</a:t>
            </a:r>
          </a:p>
          <a:p>
            <a:pPr lvl="8"/>
            <a:r>
              <a:rPr lang="en-GB"/>
              <a:t>Ninth level</a:t>
            </a:r>
          </a:p>
        </p:txBody>
      </p:sp>
      <p:sp>
        <p:nvSpPr>
          <p:cNvPr id="11" name="Picture Placeholder 16">
            <a:extLst>
              <a:ext uri="{FF2B5EF4-FFF2-40B4-BE49-F238E27FC236}">
                <a16:creationId xmlns:a16="http://schemas.microsoft.com/office/drawing/2014/main" id="{3B17FFEE-D7A4-4855-A18E-9969456E643B}"/>
              </a:ext>
            </a:extLst>
          </p:cNvPr>
          <p:cNvSpPr>
            <a:spLocks noGrp="1"/>
          </p:cNvSpPr>
          <p:nvPr>
            <p:ph type="pic" sz="quarter" idx="13" hasCustomPrompt="1"/>
          </p:nvPr>
        </p:nvSpPr>
        <p:spPr>
          <a:xfrm>
            <a:off x="4660108" y="4666"/>
            <a:ext cx="2241000" cy="6853334"/>
          </a:xfrm>
          <a:prstGeom prst="rect">
            <a:avLst/>
          </a:prstGeom>
          <a:solidFill>
            <a:schemeClr val="bg1">
              <a:lumMod val="95000"/>
            </a:schemeClr>
          </a:solidFill>
        </p:spPr>
        <p:txBody>
          <a:bodyPr tIns="504000" anchor="ctr" anchorCtr="0">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8" name="Picture Placeholder 16">
            <a:extLst>
              <a:ext uri="{FF2B5EF4-FFF2-40B4-BE49-F238E27FC236}">
                <a16:creationId xmlns:a16="http://schemas.microsoft.com/office/drawing/2014/main" id="{7CB25805-C566-44A1-98AB-CECD25417C63}"/>
              </a:ext>
            </a:extLst>
          </p:cNvPr>
          <p:cNvSpPr>
            <a:spLocks noGrp="1"/>
          </p:cNvSpPr>
          <p:nvPr>
            <p:ph type="pic" sz="quarter" idx="15" hasCustomPrompt="1"/>
          </p:nvPr>
        </p:nvSpPr>
        <p:spPr>
          <a:xfrm>
            <a:off x="6901108" y="0"/>
            <a:ext cx="2241000" cy="6853334"/>
          </a:xfrm>
          <a:prstGeom prst="rect">
            <a:avLst/>
          </a:prstGeom>
          <a:solidFill>
            <a:schemeClr val="bg1">
              <a:lumMod val="95000"/>
            </a:schemeClr>
          </a:solidFill>
        </p:spPr>
        <p:txBody>
          <a:bodyPr tIns="504000" anchor="ctr" anchorCtr="0">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 name="Footer Placeholder 1">
            <a:extLst>
              <a:ext uri="{FF2B5EF4-FFF2-40B4-BE49-F238E27FC236}">
                <a16:creationId xmlns:a16="http://schemas.microsoft.com/office/drawing/2014/main" id="{6674055C-F3A6-40AD-8C7B-A449B8CB9671}"/>
              </a:ext>
            </a:extLst>
          </p:cNvPr>
          <p:cNvSpPr>
            <a:spLocks noGrp="1"/>
          </p:cNvSpPr>
          <p:nvPr>
            <p:ph type="ftr" sz="quarter" idx="27"/>
          </p:nvPr>
        </p:nvSpPr>
        <p:spPr/>
        <p:txBody>
          <a:bodyPr/>
          <a:lstStyle/>
          <a:p>
            <a:endParaRPr lang="en-GB"/>
          </a:p>
        </p:txBody>
      </p:sp>
      <p:sp>
        <p:nvSpPr>
          <p:cNvPr id="3" name="Slide Number Placeholder 2">
            <a:extLst>
              <a:ext uri="{FF2B5EF4-FFF2-40B4-BE49-F238E27FC236}">
                <a16:creationId xmlns:a16="http://schemas.microsoft.com/office/drawing/2014/main" id="{B14FD4DE-7E00-4C85-8E46-386DA1F1C929}"/>
              </a:ext>
            </a:extLst>
          </p:cNvPr>
          <p:cNvSpPr>
            <a:spLocks noGrp="1"/>
          </p:cNvSpPr>
          <p:nvPr>
            <p:ph type="sldNum" sz="quarter" idx="28"/>
          </p:nvPr>
        </p:nvSpPr>
        <p:spPr/>
        <p:txBody>
          <a:bodyPr/>
          <a:lstStyle/>
          <a:p>
            <a:fld id="{1BE232AB-0B06-425F-9ADD-32A9A3D01189}" type="slidenum">
              <a:rPr lang="en-GB" smtClean="0"/>
              <a:pPr/>
              <a:t>‹#›</a:t>
            </a:fld>
            <a:endParaRPr lang="en-GB"/>
          </a:p>
        </p:txBody>
      </p:sp>
      <p:sp>
        <p:nvSpPr>
          <p:cNvPr id="12" name="Copyright">
            <a:extLst>
              <a:ext uri="{FF2B5EF4-FFF2-40B4-BE49-F238E27FC236}">
                <a16:creationId xmlns:a16="http://schemas.microsoft.com/office/drawing/2014/main" id="{02980B71-BDCC-4079-B6D7-3CC746B41488}"/>
              </a:ext>
            </a:extLst>
          </p:cNvPr>
          <p:cNvSpPr>
            <a:spLocks noGrp="1"/>
          </p:cNvSpPr>
          <p:nvPr>
            <p:ph type="body" sz="quarter" idx="29" hasCustomPrompt="1"/>
          </p:nvPr>
        </p:nvSpPr>
        <p:spPr>
          <a:xfrm rot="16200000">
            <a:off x="6762512" y="4437914"/>
            <a:ext cx="4356125"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15" name="Copyright">
            <a:extLst>
              <a:ext uri="{FF2B5EF4-FFF2-40B4-BE49-F238E27FC236}">
                <a16:creationId xmlns:a16="http://schemas.microsoft.com/office/drawing/2014/main" id="{A91B7738-066C-4911-AC10-569A55E17FD6}"/>
              </a:ext>
            </a:extLst>
          </p:cNvPr>
          <p:cNvSpPr>
            <a:spLocks noGrp="1"/>
          </p:cNvSpPr>
          <p:nvPr>
            <p:ph type="body" sz="quarter" idx="30" hasCustomPrompt="1"/>
          </p:nvPr>
        </p:nvSpPr>
        <p:spPr>
          <a:xfrm rot="16200000">
            <a:off x="4567826" y="4437914"/>
            <a:ext cx="4356125"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7169061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4 image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35EABB-8A76-47B7-8380-C074F1F48FE0}"/>
              </a:ext>
            </a:extLst>
          </p:cNvPr>
          <p:cNvSpPr>
            <a:spLocks noGrp="1"/>
          </p:cNvSpPr>
          <p:nvPr>
            <p:ph type="title" hasCustomPrompt="1"/>
          </p:nvPr>
        </p:nvSpPr>
        <p:spPr>
          <a:xfrm>
            <a:off x="494109" y="657225"/>
            <a:ext cx="3989786" cy="532800"/>
          </a:xfrm>
        </p:spPr>
        <p:txBody>
          <a:bodyPr/>
          <a:lstStyle/>
          <a:p>
            <a:r>
              <a:rPr lang="en-GB"/>
              <a:t>Slide title</a:t>
            </a:r>
          </a:p>
        </p:txBody>
      </p:sp>
      <p:sp>
        <p:nvSpPr>
          <p:cNvPr id="13" name="Subtitle 2">
            <a:extLst>
              <a:ext uri="{FF2B5EF4-FFF2-40B4-BE49-F238E27FC236}">
                <a16:creationId xmlns:a16="http://schemas.microsoft.com/office/drawing/2014/main" id="{C99280FD-79BD-466C-AAFB-08DF3DCD1E17}"/>
              </a:ext>
            </a:extLst>
          </p:cNvPr>
          <p:cNvSpPr>
            <a:spLocks noGrp="1"/>
          </p:cNvSpPr>
          <p:nvPr>
            <p:ph type="subTitle" idx="1" hasCustomPrompt="1"/>
          </p:nvPr>
        </p:nvSpPr>
        <p:spPr>
          <a:xfrm>
            <a:off x="494108" y="1306803"/>
            <a:ext cx="3989784" cy="246221"/>
          </a:xfrm>
        </p:spPr>
        <p:txBody>
          <a:bodyPr lIns="0" tIns="0" rIns="0" bIns="0">
            <a:noAutofit/>
          </a:bodyPr>
          <a:lstStyle>
            <a:lvl1pPr marL="0" indent="0" algn="l">
              <a:buNone/>
              <a:defRPr lang="en-GB" sz="1200" b="1" kern="1200" dirty="0">
                <a:solidFill>
                  <a:schemeClr val="accent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14" name="Text Placeholder 2">
            <a:extLst>
              <a:ext uri="{FF2B5EF4-FFF2-40B4-BE49-F238E27FC236}">
                <a16:creationId xmlns:a16="http://schemas.microsoft.com/office/drawing/2014/main" id="{1B4759FA-0DD1-4D6E-BF7F-14EB13925F96}"/>
              </a:ext>
            </a:extLst>
          </p:cNvPr>
          <p:cNvSpPr>
            <a:spLocks noGrp="1"/>
          </p:cNvSpPr>
          <p:nvPr>
            <p:ph type="body" sz="quarter" idx="26" hasCustomPrompt="1"/>
          </p:nvPr>
        </p:nvSpPr>
        <p:spPr>
          <a:xfrm>
            <a:off x="494110" y="1811340"/>
            <a:ext cx="3989784" cy="4103141"/>
          </a:xfrm>
        </p:spPr>
        <p:txBody>
          <a:bodyPr/>
          <a:lstStyle>
            <a:lvl1pPr>
              <a:defRPr/>
            </a:lvl1pPr>
            <a:lvl5pPr>
              <a:defRPr/>
            </a:lvl5pPr>
            <a:lvl6pPr>
              <a:defRPr>
                <a:solidFill>
                  <a:schemeClr val="accent1"/>
                </a:solidFill>
              </a:defRPr>
            </a:lvl6pPr>
            <a:lvl7pPr>
              <a:defRPr>
                <a:solidFill>
                  <a:schemeClr val="accent1"/>
                </a:solidFill>
              </a:defRPr>
            </a:lvl7pPr>
            <a:lvl8pPr>
              <a:defRPr/>
            </a:lvl8pPr>
            <a:lvl9pPr>
              <a:defRPr/>
            </a:lvl9pPr>
          </a:lstStyle>
          <a:p>
            <a:pPr lvl="0"/>
            <a:r>
              <a:rPr lang="en-GB"/>
              <a:t>Click to add text </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 level</a:t>
            </a:r>
          </a:p>
          <a:p>
            <a:pPr lvl="8"/>
            <a:r>
              <a:rPr lang="en-GB"/>
              <a:t>Ninth level</a:t>
            </a:r>
          </a:p>
        </p:txBody>
      </p:sp>
      <p:sp>
        <p:nvSpPr>
          <p:cNvPr id="11" name="Picture Placeholder 16">
            <a:extLst>
              <a:ext uri="{FF2B5EF4-FFF2-40B4-BE49-F238E27FC236}">
                <a16:creationId xmlns:a16="http://schemas.microsoft.com/office/drawing/2014/main" id="{3B17FFEE-D7A4-4855-A18E-9969456E643B}"/>
              </a:ext>
            </a:extLst>
          </p:cNvPr>
          <p:cNvSpPr>
            <a:spLocks noGrp="1"/>
          </p:cNvSpPr>
          <p:nvPr>
            <p:ph type="pic" sz="quarter" idx="13" hasCustomPrompt="1"/>
          </p:nvPr>
        </p:nvSpPr>
        <p:spPr>
          <a:xfrm>
            <a:off x="4664264" y="0"/>
            <a:ext cx="2241000" cy="3430800"/>
          </a:xfrm>
          <a:prstGeom prst="rect">
            <a:avLst/>
          </a:prstGeom>
          <a:solidFill>
            <a:schemeClr val="bg1">
              <a:lumMod val="95000"/>
            </a:schemeClr>
          </a:solidFill>
        </p:spPr>
        <p:txBody>
          <a:bodyPr tIns="504000" anchor="ctr" anchorCtr="0">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8" name="Picture Placeholder 16">
            <a:extLst>
              <a:ext uri="{FF2B5EF4-FFF2-40B4-BE49-F238E27FC236}">
                <a16:creationId xmlns:a16="http://schemas.microsoft.com/office/drawing/2014/main" id="{7CB25805-C566-44A1-98AB-CECD25417C63}"/>
              </a:ext>
            </a:extLst>
          </p:cNvPr>
          <p:cNvSpPr>
            <a:spLocks noGrp="1"/>
          </p:cNvSpPr>
          <p:nvPr>
            <p:ph type="pic" sz="quarter" idx="15" hasCustomPrompt="1"/>
          </p:nvPr>
        </p:nvSpPr>
        <p:spPr>
          <a:xfrm>
            <a:off x="6901108" y="13998"/>
            <a:ext cx="2241000" cy="3430800"/>
          </a:xfrm>
          <a:prstGeom prst="rect">
            <a:avLst/>
          </a:prstGeom>
          <a:solidFill>
            <a:schemeClr val="bg1">
              <a:lumMod val="95000"/>
            </a:schemeClr>
          </a:solidFill>
        </p:spPr>
        <p:txBody>
          <a:bodyPr tIns="504000" anchor="ctr" anchorCtr="0">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 name="Footer Placeholder 1">
            <a:extLst>
              <a:ext uri="{FF2B5EF4-FFF2-40B4-BE49-F238E27FC236}">
                <a16:creationId xmlns:a16="http://schemas.microsoft.com/office/drawing/2014/main" id="{6674055C-F3A6-40AD-8C7B-A449B8CB9671}"/>
              </a:ext>
            </a:extLst>
          </p:cNvPr>
          <p:cNvSpPr>
            <a:spLocks noGrp="1"/>
          </p:cNvSpPr>
          <p:nvPr>
            <p:ph type="ftr" sz="quarter" idx="27"/>
          </p:nvPr>
        </p:nvSpPr>
        <p:spPr/>
        <p:txBody>
          <a:bodyPr/>
          <a:lstStyle/>
          <a:p>
            <a:endParaRPr lang="en-GB"/>
          </a:p>
        </p:txBody>
      </p:sp>
      <p:sp>
        <p:nvSpPr>
          <p:cNvPr id="3" name="Slide Number Placeholder 2">
            <a:extLst>
              <a:ext uri="{FF2B5EF4-FFF2-40B4-BE49-F238E27FC236}">
                <a16:creationId xmlns:a16="http://schemas.microsoft.com/office/drawing/2014/main" id="{B14FD4DE-7E00-4C85-8E46-386DA1F1C929}"/>
              </a:ext>
            </a:extLst>
          </p:cNvPr>
          <p:cNvSpPr>
            <a:spLocks noGrp="1"/>
          </p:cNvSpPr>
          <p:nvPr>
            <p:ph type="sldNum" sz="quarter" idx="28"/>
          </p:nvPr>
        </p:nvSpPr>
        <p:spPr/>
        <p:txBody>
          <a:bodyPr/>
          <a:lstStyle/>
          <a:p>
            <a:fld id="{1BE232AB-0B06-425F-9ADD-32A9A3D01189}" type="slidenum">
              <a:rPr lang="en-GB" smtClean="0"/>
              <a:pPr/>
              <a:t>‹#›</a:t>
            </a:fld>
            <a:endParaRPr lang="en-GB"/>
          </a:p>
        </p:txBody>
      </p:sp>
      <p:sp>
        <p:nvSpPr>
          <p:cNvPr id="12" name="Picture Placeholder 2">
            <a:extLst>
              <a:ext uri="{FF2B5EF4-FFF2-40B4-BE49-F238E27FC236}">
                <a16:creationId xmlns:a16="http://schemas.microsoft.com/office/drawing/2014/main" id="{CFF9D9D6-58B5-43C0-812B-30CAFE4D7A11}"/>
              </a:ext>
            </a:extLst>
          </p:cNvPr>
          <p:cNvSpPr>
            <a:spLocks noGrp="1"/>
          </p:cNvSpPr>
          <p:nvPr>
            <p:ph type="pic" sz="quarter" idx="46" hasCustomPrompt="1"/>
          </p:nvPr>
        </p:nvSpPr>
        <p:spPr>
          <a:xfrm>
            <a:off x="4664264" y="3427200"/>
            <a:ext cx="2241000" cy="3430800"/>
          </a:xfrm>
          <a:prstGeom prst="rect">
            <a:avLst/>
          </a:prstGeom>
          <a:solidFill>
            <a:schemeClr val="bg1">
              <a:lumMod val="95000"/>
            </a:schemeClr>
          </a:solidFill>
        </p:spPr>
        <p:txBody>
          <a:bodyPr tIns="504000" anchor="ctr">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15" name="Picture Placeholder 2">
            <a:extLst>
              <a:ext uri="{FF2B5EF4-FFF2-40B4-BE49-F238E27FC236}">
                <a16:creationId xmlns:a16="http://schemas.microsoft.com/office/drawing/2014/main" id="{DD61791A-6DA9-49D9-9AB4-C7E28CACC509}"/>
              </a:ext>
            </a:extLst>
          </p:cNvPr>
          <p:cNvSpPr>
            <a:spLocks noGrp="1"/>
          </p:cNvSpPr>
          <p:nvPr>
            <p:ph type="pic" sz="quarter" idx="49" hasCustomPrompt="1"/>
          </p:nvPr>
        </p:nvSpPr>
        <p:spPr>
          <a:xfrm>
            <a:off x="6903000" y="3427200"/>
            <a:ext cx="2241000" cy="3430800"/>
          </a:xfrm>
          <a:prstGeom prst="rect">
            <a:avLst/>
          </a:prstGeom>
          <a:solidFill>
            <a:schemeClr val="bg1">
              <a:lumMod val="95000"/>
            </a:schemeClr>
          </a:solidFill>
        </p:spPr>
        <p:txBody>
          <a:bodyPr tIns="504000" anchor="ctr">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0" name="Copyright">
            <a:extLst>
              <a:ext uri="{FF2B5EF4-FFF2-40B4-BE49-F238E27FC236}">
                <a16:creationId xmlns:a16="http://schemas.microsoft.com/office/drawing/2014/main" id="{C6A9BF4B-165D-4233-A4AE-023A5ABBEDE2}"/>
              </a:ext>
            </a:extLst>
          </p:cNvPr>
          <p:cNvSpPr>
            <a:spLocks noGrp="1"/>
          </p:cNvSpPr>
          <p:nvPr>
            <p:ph type="body" sz="quarter" idx="29" hasCustomPrompt="1"/>
          </p:nvPr>
        </p:nvSpPr>
        <p:spPr>
          <a:xfrm rot="16200000">
            <a:off x="7500573" y="5175976"/>
            <a:ext cx="288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21" name="Copyright">
            <a:extLst>
              <a:ext uri="{FF2B5EF4-FFF2-40B4-BE49-F238E27FC236}">
                <a16:creationId xmlns:a16="http://schemas.microsoft.com/office/drawing/2014/main" id="{8F8B7E56-553E-4DA9-BD1C-5D50952E0DCF}"/>
              </a:ext>
            </a:extLst>
          </p:cNvPr>
          <p:cNvSpPr>
            <a:spLocks noGrp="1"/>
          </p:cNvSpPr>
          <p:nvPr>
            <p:ph type="body" sz="quarter" idx="30" hasCustomPrompt="1"/>
          </p:nvPr>
        </p:nvSpPr>
        <p:spPr>
          <a:xfrm rot="16200000">
            <a:off x="5305886" y="5175976"/>
            <a:ext cx="288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22" name="Copyright">
            <a:extLst>
              <a:ext uri="{FF2B5EF4-FFF2-40B4-BE49-F238E27FC236}">
                <a16:creationId xmlns:a16="http://schemas.microsoft.com/office/drawing/2014/main" id="{34CEC00F-8512-460C-9061-435C1FC758AA}"/>
              </a:ext>
            </a:extLst>
          </p:cNvPr>
          <p:cNvSpPr>
            <a:spLocks noGrp="1"/>
          </p:cNvSpPr>
          <p:nvPr>
            <p:ph type="body" sz="quarter" idx="50" hasCustomPrompt="1"/>
          </p:nvPr>
        </p:nvSpPr>
        <p:spPr>
          <a:xfrm rot="16200000">
            <a:off x="7500574" y="1820125"/>
            <a:ext cx="288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23" name="Copyright">
            <a:extLst>
              <a:ext uri="{FF2B5EF4-FFF2-40B4-BE49-F238E27FC236}">
                <a16:creationId xmlns:a16="http://schemas.microsoft.com/office/drawing/2014/main" id="{CC1F608D-03EF-4B00-A8C1-A5D9080D1FE8}"/>
              </a:ext>
            </a:extLst>
          </p:cNvPr>
          <p:cNvSpPr>
            <a:spLocks noGrp="1"/>
          </p:cNvSpPr>
          <p:nvPr>
            <p:ph type="body" sz="quarter" idx="51" hasCustomPrompt="1"/>
          </p:nvPr>
        </p:nvSpPr>
        <p:spPr>
          <a:xfrm rot="16200000">
            <a:off x="5305887" y="1820125"/>
            <a:ext cx="288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35480083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6 image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35EABB-8A76-47B7-8380-C074F1F48FE0}"/>
              </a:ext>
            </a:extLst>
          </p:cNvPr>
          <p:cNvSpPr>
            <a:spLocks noGrp="1"/>
          </p:cNvSpPr>
          <p:nvPr>
            <p:ph type="title" hasCustomPrompt="1"/>
          </p:nvPr>
        </p:nvSpPr>
        <p:spPr>
          <a:xfrm>
            <a:off x="494109" y="657225"/>
            <a:ext cx="3989786" cy="532800"/>
          </a:xfrm>
        </p:spPr>
        <p:txBody>
          <a:bodyPr/>
          <a:lstStyle/>
          <a:p>
            <a:r>
              <a:rPr lang="en-GB"/>
              <a:t>Slide title</a:t>
            </a:r>
          </a:p>
        </p:txBody>
      </p:sp>
      <p:sp>
        <p:nvSpPr>
          <p:cNvPr id="13" name="Subtitle 2">
            <a:extLst>
              <a:ext uri="{FF2B5EF4-FFF2-40B4-BE49-F238E27FC236}">
                <a16:creationId xmlns:a16="http://schemas.microsoft.com/office/drawing/2014/main" id="{C99280FD-79BD-466C-AAFB-08DF3DCD1E17}"/>
              </a:ext>
            </a:extLst>
          </p:cNvPr>
          <p:cNvSpPr>
            <a:spLocks noGrp="1"/>
          </p:cNvSpPr>
          <p:nvPr>
            <p:ph type="subTitle" idx="1" hasCustomPrompt="1"/>
          </p:nvPr>
        </p:nvSpPr>
        <p:spPr>
          <a:xfrm>
            <a:off x="494108" y="1306803"/>
            <a:ext cx="3989784" cy="246221"/>
          </a:xfrm>
        </p:spPr>
        <p:txBody>
          <a:bodyPr lIns="0" tIns="0" rIns="0" bIns="0">
            <a:noAutofit/>
          </a:bodyPr>
          <a:lstStyle>
            <a:lvl1pPr marL="0" indent="0" algn="l">
              <a:buNone/>
              <a:defRPr lang="en-GB" sz="1200" b="1" kern="1200" dirty="0">
                <a:solidFill>
                  <a:schemeClr val="accent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14" name="Text Placeholder 2">
            <a:extLst>
              <a:ext uri="{FF2B5EF4-FFF2-40B4-BE49-F238E27FC236}">
                <a16:creationId xmlns:a16="http://schemas.microsoft.com/office/drawing/2014/main" id="{1B4759FA-0DD1-4D6E-BF7F-14EB13925F96}"/>
              </a:ext>
            </a:extLst>
          </p:cNvPr>
          <p:cNvSpPr>
            <a:spLocks noGrp="1"/>
          </p:cNvSpPr>
          <p:nvPr>
            <p:ph type="body" sz="quarter" idx="26" hasCustomPrompt="1"/>
          </p:nvPr>
        </p:nvSpPr>
        <p:spPr>
          <a:xfrm>
            <a:off x="494110" y="1811340"/>
            <a:ext cx="3989784" cy="4103141"/>
          </a:xfrm>
        </p:spPr>
        <p:txBody>
          <a:bodyPr/>
          <a:lstStyle>
            <a:lvl1pPr>
              <a:defRPr/>
            </a:lvl1pPr>
            <a:lvl5pPr>
              <a:defRPr/>
            </a:lvl5pPr>
            <a:lvl6pPr>
              <a:defRPr>
                <a:solidFill>
                  <a:schemeClr val="accent1"/>
                </a:solidFill>
              </a:defRPr>
            </a:lvl6pPr>
            <a:lvl7pPr>
              <a:defRPr>
                <a:solidFill>
                  <a:schemeClr val="accent1"/>
                </a:solidFill>
              </a:defRPr>
            </a:lvl7pPr>
            <a:lvl8pPr>
              <a:defRPr/>
            </a:lvl8pPr>
            <a:lvl9pPr>
              <a:defRPr/>
            </a:lvl9pPr>
          </a:lstStyle>
          <a:p>
            <a:pPr lvl="0"/>
            <a:r>
              <a:rPr lang="en-GB"/>
              <a:t>Click to add text </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 level</a:t>
            </a:r>
          </a:p>
          <a:p>
            <a:pPr lvl="8"/>
            <a:r>
              <a:rPr lang="en-GB"/>
              <a:t>Ninth level</a:t>
            </a:r>
          </a:p>
        </p:txBody>
      </p:sp>
      <p:sp>
        <p:nvSpPr>
          <p:cNvPr id="11" name="Picture Placeholder 16">
            <a:extLst>
              <a:ext uri="{FF2B5EF4-FFF2-40B4-BE49-F238E27FC236}">
                <a16:creationId xmlns:a16="http://schemas.microsoft.com/office/drawing/2014/main" id="{3B17FFEE-D7A4-4855-A18E-9969456E643B}"/>
              </a:ext>
            </a:extLst>
          </p:cNvPr>
          <p:cNvSpPr>
            <a:spLocks noGrp="1"/>
          </p:cNvSpPr>
          <p:nvPr>
            <p:ph type="pic" sz="quarter" idx="13" hasCustomPrompt="1"/>
          </p:nvPr>
        </p:nvSpPr>
        <p:spPr>
          <a:xfrm>
            <a:off x="4664264" y="0"/>
            <a:ext cx="2241000" cy="2286000"/>
          </a:xfrm>
          <a:prstGeom prst="rect">
            <a:avLst/>
          </a:prstGeom>
          <a:solidFill>
            <a:schemeClr val="bg1">
              <a:lumMod val="95000"/>
            </a:schemeClr>
          </a:solidFill>
        </p:spPr>
        <p:txBody>
          <a:bodyPr tIns="0" anchor="ctr" anchorCtr="0">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8" name="Picture Placeholder 16">
            <a:extLst>
              <a:ext uri="{FF2B5EF4-FFF2-40B4-BE49-F238E27FC236}">
                <a16:creationId xmlns:a16="http://schemas.microsoft.com/office/drawing/2014/main" id="{7CB25805-C566-44A1-98AB-CECD25417C63}"/>
              </a:ext>
            </a:extLst>
          </p:cNvPr>
          <p:cNvSpPr>
            <a:spLocks noGrp="1"/>
          </p:cNvSpPr>
          <p:nvPr>
            <p:ph type="pic" sz="quarter" idx="15" hasCustomPrompt="1"/>
          </p:nvPr>
        </p:nvSpPr>
        <p:spPr>
          <a:xfrm>
            <a:off x="6903000" y="0"/>
            <a:ext cx="2241000" cy="2286000"/>
          </a:xfrm>
          <a:prstGeom prst="rect">
            <a:avLst/>
          </a:prstGeom>
          <a:solidFill>
            <a:schemeClr val="bg1">
              <a:lumMod val="95000"/>
            </a:schemeClr>
          </a:solidFill>
        </p:spPr>
        <p:txBody>
          <a:bodyPr tIns="0" anchor="ctr" anchorCtr="0">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 name="Footer Placeholder 1">
            <a:extLst>
              <a:ext uri="{FF2B5EF4-FFF2-40B4-BE49-F238E27FC236}">
                <a16:creationId xmlns:a16="http://schemas.microsoft.com/office/drawing/2014/main" id="{6674055C-F3A6-40AD-8C7B-A449B8CB9671}"/>
              </a:ext>
            </a:extLst>
          </p:cNvPr>
          <p:cNvSpPr>
            <a:spLocks noGrp="1"/>
          </p:cNvSpPr>
          <p:nvPr>
            <p:ph type="ftr" sz="quarter" idx="27"/>
          </p:nvPr>
        </p:nvSpPr>
        <p:spPr/>
        <p:txBody>
          <a:bodyPr/>
          <a:lstStyle/>
          <a:p>
            <a:endParaRPr lang="en-GB"/>
          </a:p>
        </p:txBody>
      </p:sp>
      <p:sp>
        <p:nvSpPr>
          <p:cNvPr id="12" name="Picture Placeholder 2">
            <a:extLst>
              <a:ext uri="{FF2B5EF4-FFF2-40B4-BE49-F238E27FC236}">
                <a16:creationId xmlns:a16="http://schemas.microsoft.com/office/drawing/2014/main" id="{CFF9D9D6-58B5-43C0-812B-30CAFE4D7A11}"/>
              </a:ext>
            </a:extLst>
          </p:cNvPr>
          <p:cNvSpPr>
            <a:spLocks noGrp="1"/>
          </p:cNvSpPr>
          <p:nvPr>
            <p:ph type="pic" sz="quarter" idx="46" hasCustomPrompt="1"/>
          </p:nvPr>
        </p:nvSpPr>
        <p:spPr>
          <a:xfrm>
            <a:off x="4664264" y="2281335"/>
            <a:ext cx="2241000" cy="2286000"/>
          </a:xfrm>
          <a:prstGeom prst="rect">
            <a:avLst/>
          </a:prstGeom>
          <a:solidFill>
            <a:schemeClr val="bg1">
              <a:lumMod val="95000"/>
            </a:schemeClr>
          </a:solidFill>
        </p:spPr>
        <p:txBody>
          <a:bodyPr tIns="0" anchor="ctr">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15" name="Picture Placeholder 2">
            <a:extLst>
              <a:ext uri="{FF2B5EF4-FFF2-40B4-BE49-F238E27FC236}">
                <a16:creationId xmlns:a16="http://schemas.microsoft.com/office/drawing/2014/main" id="{DD61791A-6DA9-49D9-9AB4-C7E28CACC509}"/>
              </a:ext>
            </a:extLst>
          </p:cNvPr>
          <p:cNvSpPr>
            <a:spLocks noGrp="1"/>
          </p:cNvSpPr>
          <p:nvPr>
            <p:ph type="pic" sz="quarter" idx="49" hasCustomPrompt="1"/>
          </p:nvPr>
        </p:nvSpPr>
        <p:spPr>
          <a:xfrm>
            <a:off x="6903000" y="2281335"/>
            <a:ext cx="2241000" cy="2286000"/>
          </a:xfrm>
          <a:prstGeom prst="rect">
            <a:avLst/>
          </a:prstGeom>
          <a:solidFill>
            <a:schemeClr val="bg1">
              <a:lumMod val="95000"/>
            </a:schemeClr>
          </a:solidFill>
        </p:spPr>
        <p:txBody>
          <a:bodyPr tIns="0" anchor="ctr">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6" name="Picture Placeholder 5">
            <a:extLst>
              <a:ext uri="{FF2B5EF4-FFF2-40B4-BE49-F238E27FC236}">
                <a16:creationId xmlns:a16="http://schemas.microsoft.com/office/drawing/2014/main" id="{9C85EF5F-A950-4EEB-912E-C1344B499871}"/>
              </a:ext>
            </a:extLst>
          </p:cNvPr>
          <p:cNvSpPr>
            <a:spLocks noGrp="1"/>
          </p:cNvSpPr>
          <p:nvPr>
            <p:ph type="pic" sz="quarter" idx="61" hasCustomPrompt="1"/>
          </p:nvPr>
        </p:nvSpPr>
        <p:spPr>
          <a:xfrm>
            <a:off x="4664264" y="4544294"/>
            <a:ext cx="2241000" cy="2313709"/>
          </a:xfrm>
          <a:solidFill>
            <a:schemeClr val="bg1">
              <a:lumMod val="95000"/>
            </a:schemeClr>
          </a:solidFill>
        </p:spPr>
        <p:txBody>
          <a:bodyPr tIns="0" anchor="ctr" anchorCtr="0"/>
          <a:lstStyle>
            <a:lvl1pPr marL="0" indent="0" algn="ctr">
              <a:lnSpc>
                <a:spcPct val="80000"/>
              </a:lnSpc>
              <a:spcAft>
                <a:spcPts val="0"/>
              </a:spcAft>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9" name="Picture Placeholder 8">
            <a:extLst>
              <a:ext uri="{FF2B5EF4-FFF2-40B4-BE49-F238E27FC236}">
                <a16:creationId xmlns:a16="http://schemas.microsoft.com/office/drawing/2014/main" id="{9F4798DC-9296-4D30-9DA5-BDC358E6EF43}"/>
              </a:ext>
            </a:extLst>
          </p:cNvPr>
          <p:cNvSpPr>
            <a:spLocks noGrp="1"/>
          </p:cNvSpPr>
          <p:nvPr>
            <p:ph type="pic" sz="quarter" idx="62" hasCustomPrompt="1"/>
          </p:nvPr>
        </p:nvSpPr>
        <p:spPr>
          <a:xfrm>
            <a:off x="6903000" y="4544294"/>
            <a:ext cx="2241000" cy="2313709"/>
          </a:xfrm>
          <a:solidFill>
            <a:schemeClr val="bg1">
              <a:lumMod val="95000"/>
            </a:schemeClr>
          </a:solidFill>
        </p:spPr>
        <p:txBody>
          <a:bodyPr tIns="0" anchor="ctr" anchorCtr="0"/>
          <a:lstStyle>
            <a:lvl1pPr marL="0" indent="0" algn="ctr">
              <a:lnSpc>
                <a:spcPct val="80000"/>
              </a:lnSpc>
              <a:spcAft>
                <a:spcPts val="0"/>
              </a:spcAft>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2" name="Copyright">
            <a:extLst>
              <a:ext uri="{FF2B5EF4-FFF2-40B4-BE49-F238E27FC236}">
                <a16:creationId xmlns:a16="http://schemas.microsoft.com/office/drawing/2014/main" id="{F4C3D172-D8AB-40B9-AD21-E3633B281482}"/>
              </a:ext>
            </a:extLst>
          </p:cNvPr>
          <p:cNvSpPr>
            <a:spLocks noGrp="1"/>
          </p:cNvSpPr>
          <p:nvPr>
            <p:ph type="body" sz="quarter" idx="29" hasCustomPrompt="1"/>
          </p:nvPr>
        </p:nvSpPr>
        <p:spPr>
          <a:xfrm rot="16200000">
            <a:off x="8040573" y="5715976"/>
            <a:ext cx="180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23" name="Copyright">
            <a:extLst>
              <a:ext uri="{FF2B5EF4-FFF2-40B4-BE49-F238E27FC236}">
                <a16:creationId xmlns:a16="http://schemas.microsoft.com/office/drawing/2014/main" id="{E07B621F-C3D1-402D-8EC2-6149DBF2C882}"/>
              </a:ext>
            </a:extLst>
          </p:cNvPr>
          <p:cNvSpPr>
            <a:spLocks noGrp="1"/>
          </p:cNvSpPr>
          <p:nvPr>
            <p:ph type="body" sz="quarter" idx="30" hasCustomPrompt="1"/>
          </p:nvPr>
        </p:nvSpPr>
        <p:spPr>
          <a:xfrm rot="16200000">
            <a:off x="5845886" y="5715976"/>
            <a:ext cx="180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24" name="Copyright">
            <a:extLst>
              <a:ext uri="{FF2B5EF4-FFF2-40B4-BE49-F238E27FC236}">
                <a16:creationId xmlns:a16="http://schemas.microsoft.com/office/drawing/2014/main" id="{30093E19-D22B-454E-B253-1E3037C14F47}"/>
              </a:ext>
            </a:extLst>
          </p:cNvPr>
          <p:cNvSpPr>
            <a:spLocks noGrp="1"/>
          </p:cNvSpPr>
          <p:nvPr>
            <p:ph type="body" sz="quarter" idx="63" hasCustomPrompt="1"/>
          </p:nvPr>
        </p:nvSpPr>
        <p:spPr>
          <a:xfrm rot="16200000">
            <a:off x="8040574" y="3384256"/>
            <a:ext cx="180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25" name="Copyright">
            <a:extLst>
              <a:ext uri="{FF2B5EF4-FFF2-40B4-BE49-F238E27FC236}">
                <a16:creationId xmlns:a16="http://schemas.microsoft.com/office/drawing/2014/main" id="{9CC18F20-0ED4-4F22-9C04-D7DF968B573C}"/>
              </a:ext>
            </a:extLst>
          </p:cNvPr>
          <p:cNvSpPr>
            <a:spLocks noGrp="1"/>
          </p:cNvSpPr>
          <p:nvPr>
            <p:ph type="body" sz="quarter" idx="64" hasCustomPrompt="1"/>
          </p:nvPr>
        </p:nvSpPr>
        <p:spPr>
          <a:xfrm rot="16200000">
            <a:off x="5845887" y="3384256"/>
            <a:ext cx="180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26" name="Copyright">
            <a:extLst>
              <a:ext uri="{FF2B5EF4-FFF2-40B4-BE49-F238E27FC236}">
                <a16:creationId xmlns:a16="http://schemas.microsoft.com/office/drawing/2014/main" id="{220A206B-2A5A-432F-B817-4CF5D5214EE1}"/>
              </a:ext>
            </a:extLst>
          </p:cNvPr>
          <p:cNvSpPr>
            <a:spLocks noGrp="1"/>
          </p:cNvSpPr>
          <p:nvPr>
            <p:ph type="body" sz="quarter" idx="65" hasCustomPrompt="1"/>
          </p:nvPr>
        </p:nvSpPr>
        <p:spPr>
          <a:xfrm rot="16200000">
            <a:off x="8040575" y="1153120"/>
            <a:ext cx="180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27" name="Copyright">
            <a:extLst>
              <a:ext uri="{FF2B5EF4-FFF2-40B4-BE49-F238E27FC236}">
                <a16:creationId xmlns:a16="http://schemas.microsoft.com/office/drawing/2014/main" id="{47A70906-00C8-46B4-A8C8-E1DEAC6A2040}"/>
              </a:ext>
            </a:extLst>
          </p:cNvPr>
          <p:cNvSpPr>
            <a:spLocks noGrp="1"/>
          </p:cNvSpPr>
          <p:nvPr>
            <p:ph type="body" sz="quarter" idx="66" hasCustomPrompt="1"/>
          </p:nvPr>
        </p:nvSpPr>
        <p:spPr>
          <a:xfrm rot="16200000">
            <a:off x="5845888" y="1153120"/>
            <a:ext cx="180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2955937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2410B8-7C3D-484E-9302-3E6968656FA1}"/>
              </a:ext>
            </a:extLst>
          </p:cNvPr>
          <p:cNvSpPr>
            <a:spLocks noGrp="1"/>
          </p:cNvSpPr>
          <p:nvPr>
            <p:ph type="title" hasCustomPrompt="1"/>
          </p:nvPr>
        </p:nvSpPr>
        <p:spPr>
          <a:xfrm>
            <a:off x="494108" y="657225"/>
            <a:ext cx="6766323" cy="532800"/>
          </a:xfrm>
        </p:spPr>
        <p:txBody>
          <a:bodyPr/>
          <a:lstStyle>
            <a:lvl1pPr>
              <a:defRPr/>
            </a:lvl1pPr>
          </a:lstStyle>
          <a:p>
            <a:r>
              <a:rPr lang="en-GB"/>
              <a:t>Slide title</a:t>
            </a:r>
          </a:p>
        </p:txBody>
      </p:sp>
      <p:sp>
        <p:nvSpPr>
          <p:cNvPr id="12" name="Footer Placeholder 11">
            <a:extLst>
              <a:ext uri="{FF2B5EF4-FFF2-40B4-BE49-F238E27FC236}">
                <a16:creationId xmlns:a16="http://schemas.microsoft.com/office/drawing/2014/main" id="{D5135014-C08C-4A66-8213-6117EBA0216C}"/>
              </a:ext>
            </a:extLst>
          </p:cNvPr>
          <p:cNvSpPr>
            <a:spLocks noGrp="1"/>
          </p:cNvSpPr>
          <p:nvPr>
            <p:ph type="ftr" sz="quarter" idx="14"/>
          </p:nvPr>
        </p:nvSpPr>
        <p:spPr/>
        <p:txBody>
          <a:bodyPr/>
          <a:lstStyle/>
          <a:p>
            <a:endParaRPr lang="en-GB"/>
          </a:p>
        </p:txBody>
      </p:sp>
      <p:sp>
        <p:nvSpPr>
          <p:cNvPr id="14" name="Slide Number Placeholder 13">
            <a:extLst>
              <a:ext uri="{FF2B5EF4-FFF2-40B4-BE49-F238E27FC236}">
                <a16:creationId xmlns:a16="http://schemas.microsoft.com/office/drawing/2014/main" id="{BC2BD3C9-7B98-4F8C-8059-46844677E92A}"/>
              </a:ext>
            </a:extLst>
          </p:cNvPr>
          <p:cNvSpPr>
            <a:spLocks noGrp="1"/>
          </p:cNvSpPr>
          <p:nvPr>
            <p:ph type="sldNum" sz="quarter" idx="15"/>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8983791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x Case Studies">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86A74B7-0138-4C1A-B192-C4EDDAF5BCE6}"/>
              </a:ext>
            </a:extLst>
          </p:cNvPr>
          <p:cNvSpPr>
            <a:spLocks noGrp="1"/>
          </p:cNvSpPr>
          <p:nvPr>
            <p:ph type="title" hasCustomPrompt="1"/>
          </p:nvPr>
        </p:nvSpPr>
        <p:spPr>
          <a:xfrm>
            <a:off x="493725" y="657225"/>
            <a:ext cx="3989786" cy="532800"/>
          </a:xfrm>
        </p:spPr>
        <p:txBody>
          <a:bodyPr/>
          <a:lstStyle/>
          <a:p>
            <a:r>
              <a:rPr lang="en-GB"/>
              <a:t>Slide title</a:t>
            </a:r>
          </a:p>
        </p:txBody>
      </p:sp>
      <p:sp>
        <p:nvSpPr>
          <p:cNvPr id="29" name="Subtitle 2">
            <a:extLst>
              <a:ext uri="{FF2B5EF4-FFF2-40B4-BE49-F238E27FC236}">
                <a16:creationId xmlns:a16="http://schemas.microsoft.com/office/drawing/2014/main" id="{36993849-C70A-43E3-B4BF-04ED2FFD3EB6}"/>
              </a:ext>
            </a:extLst>
          </p:cNvPr>
          <p:cNvSpPr>
            <a:spLocks noGrp="1"/>
          </p:cNvSpPr>
          <p:nvPr>
            <p:ph type="subTitle" idx="1" hasCustomPrompt="1"/>
          </p:nvPr>
        </p:nvSpPr>
        <p:spPr>
          <a:xfrm>
            <a:off x="494110" y="1306803"/>
            <a:ext cx="3989786" cy="246221"/>
          </a:xfrm>
        </p:spPr>
        <p:txBody>
          <a:bodyPr lIns="0" tIns="0" rIns="0" bIns="0">
            <a:noAutofit/>
          </a:bodyPr>
          <a:lstStyle>
            <a:lvl1pPr marL="0" indent="0" algn="l">
              <a:buNone/>
              <a:defRPr lang="en-GB" sz="1200" b="1" kern="1200" dirty="0">
                <a:solidFill>
                  <a:schemeClr val="accent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3" name="Picture Placeholder 2">
            <a:extLst>
              <a:ext uri="{FF2B5EF4-FFF2-40B4-BE49-F238E27FC236}">
                <a16:creationId xmlns:a16="http://schemas.microsoft.com/office/drawing/2014/main" id="{8C263C50-11C7-4BFC-AE83-8C2AEB2CE356}"/>
              </a:ext>
            </a:extLst>
          </p:cNvPr>
          <p:cNvSpPr>
            <a:spLocks noGrp="1"/>
          </p:cNvSpPr>
          <p:nvPr>
            <p:ph type="pic" sz="quarter" idx="10" hasCustomPrompt="1"/>
          </p:nvPr>
        </p:nvSpPr>
        <p:spPr>
          <a:xfrm>
            <a:off x="493919" y="1816568"/>
            <a:ext cx="2601515" cy="2088000"/>
          </a:xfrm>
          <a:prstGeom prst="rect">
            <a:avLst/>
          </a:prstGeom>
          <a:solidFill>
            <a:schemeClr val="bg1">
              <a:lumMod val="95000"/>
            </a:schemeClr>
          </a:solidFill>
        </p:spPr>
        <p:txBody>
          <a:bodyPr tIns="504000" anchor="ctr">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10" name="Text Placeholder 17">
            <a:extLst>
              <a:ext uri="{FF2B5EF4-FFF2-40B4-BE49-F238E27FC236}">
                <a16:creationId xmlns:a16="http://schemas.microsoft.com/office/drawing/2014/main" id="{DF095D08-9A5A-4A59-BF93-27D1282F1CA7}"/>
              </a:ext>
            </a:extLst>
          </p:cNvPr>
          <p:cNvSpPr>
            <a:spLocks noGrp="1"/>
          </p:cNvSpPr>
          <p:nvPr>
            <p:ph type="body" sz="quarter" idx="42" hasCustomPrompt="1"/>
          </p:nvPr>
        </p:nvSpPr>
        <p:spPr>
          <a:xfrm>
            <a:off x="3272415" y="1819291"/>
            <a:ext cx="1215000" cy="531742"/>
          </a:xfrm>
          <a:prstGeom prst="rect">
            <a:avLst/>
          </a:prstGeom>
        </p:spPr>
        <p:txBody>
          <a:bodyPr lIns="0" tIns="0" rIns="0" bIns="0">
            <a:noAutofit/>
          </a:bodyPr>
          <a:lstStyle>
            <a:lvl1pPr marL="0" indent="0" algn="l">
              <a:lnSpc>
                <a:spcPct val="100000"/>
              </a:lnSpc>
              <a:spcBef>
                <a:spcPts val="0"/>
              </a:spcBef>
              <a:buFontTx/>
              <a:buNone/>
              <a:defRPr sz="1200" b="1">
                <a:solidFill>
                  <a:schemeClr val="accent1"/>
                </a:solidFill>
                <a:latin typeface="Arial" panose="020B0604020202020204" pitchFamily="34" charset="0"/>
                <a:cs typeface="Arial" panose="020B0604020202020204" pitchFamily="34" charset="0"/>
              </a:defRPr>
            </a:lvl1pPr>
          </a:lstStyle>
          <a:p>
            <a:pPr lvl="0"/>
            <a:r>
              <a:rPr lang="en-GB"/>
              <a:t>Image title</a:t>
            </a:r>
          </a:p>
        </p:txBody>
      </p:sp>
      <p:sp>
        <p:nvSpPr>
          <p:cNvPr id="9" name="Text Placeholder 17">
            <a:extLst>
              <a:ext uri="{FF2B5EF4-FFF2-40B4-BE49-F238E27FC236}">
                <a16:creationId xmlns:a16="http://schemas.microsoft.com/office/drawing/2014/main" id="{B6BE0C6B-DD4C-454C-89F0-DABA457C6FE6}"/>
              </a:ext>
            </a:extLst>
          </p:cNvPr>
          <p:cNvSpPr>
            <a:spLocks noGrp="1"/>
          </p:cNvSpPr>
          <p:nvPr>
            <p:ph type="body" sz="quarter" idx="13" hasCustomPrompt="1"/>
          </p:nvPr>
        </p:nvSpPr>
        <p:spPr>
          <a:xfrm>
            <a:off x="3268266" y="2428568"/>
            <a:ext cx="1215244" cy="1476000"/>
          </a:xfrm>
          <a:prstGeom prst="rect">
            <a:avLst/>
          </a:prstGeom>
        </p:spPr>
        <p:txBody>
          <a:bodyPr lIns="0" tIns="0" rIns="0" bIns="0">
            <a:noAutofit/>
          </a:bodyPr>
          <a:lstStyle>
            <a:lvl1pPr marL="0" indent="0" algn="l">
              <a:lnSpc>
                <a:spcPct val="100000"/>
              </a:lnSpc>
              <a:spcBef>
                <a:spcPts val="0"/>
              </a:spcBef>
              <a:buFontTx/>
              <a:buNone/>
              <a:defRPr sz="1200">
                <a:solidFill>
                  <a:schemeClr val="tx1"/>
                </a:solidFill>
                <a:latin typeface="Times New Roman" panose="02020603050405020304" pitchFamily="18" charset="0"/>
                <a:cs typeface="Times New Roman" panose="02020603050405020304" pitchFamily="18" charset="0"/>
              </a:defRPr>
            </a:lvl1pPr>
          </a:lstStyle>
          <a:p>
            <a:pPr lvl="0"/>
            <a:r>
              <a:rPr lang="en-GB"/>
              <a:t>16pt supporting copy approx. 15 words</a:t>
            </a:r>
          </a:p>
        </p:txBody>
      </p:sp>
      <p:sp>
        <p:nvSpPr>
          <p:cNvPr id="12" name="Picture Placeholder 2">
            <a:extLst>
              <a:ext uri="{FF2B5EF4-FFF2-40B4-BE49-F238E27FC236}">
                <a16:creationId xmlns:a16="http://schemas.microsoft.com/office/drawing/2014/main" id="{B855C4F6-4FB3-4AA9-B6B4-F8839C2BD317}"/>
              </a:ext>
            </a:extLst>
          </p:cNvPr>
          <p:cNvSpPr>
            <a:spLocks noGrp="1"/>
          </p:cNvSpPr>
          <p:nvPr>
            <p:ph type="pic" sz="quarter" idx="43" hasCustomPrompt="1"/>
          </p:nvPr>
        </p:nvSpPr>
        <p:spPr>
          <a:xfrm>
            <a:off x="4660493" y="1816568"/>
            <a:ext cx="2601515" cy="2088000"/>
          </a:xfrm>
          <a:prstGeom prst="rect">
            <a:avLst/>
          </a:prstGeom>
          <a:solidFill>
            <a:schemeClr val="bg1">
              <a:lumMod val="95000"/>
            </a:schemeClr>
          </a:solidFill>
        </p:spPr>
        <p:txBody>
          <a:bodyPr tIns="504000" anchor="ctr">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4" name="Text Placeholder 17">
            <a:extLst>
              <a:ext uri="{FF2B5EF4-FFF2-40B4-BE49-F238E27FC236}">
                <a16:creationId xmlns:a16="http://schemas.microsoft.com/office/drawing/2014/main" id="{EC73C621-2D83-4499-A933-1475E5E0A3F0}"/>
              </a:ext>
            </a:extLst>
          </p:cNvPr>
          <p:cNvSpPr>
            <a:spLocks noGrp="1"/>
          </p:cNvSpPr>
          <p:nvPr>
            <p:ph type="body" sz="quarter" idx="53" hasCustomPrompt="1"/>
          </p:nvPr>
        </p:nvSpPr>
        <p:spPr>
          <a:xfrm>
            <a:off x="7434456" y="1811337"/>
            <a:ext cx="1215436" cy="531742"/>
          </a:xfrm>
          <a:prstGeom prst="rect">
            <a:avLst/>
          </a:prstGeom>
        </p:spPr>
        <p:txBody>
          <a:bodyPr lIns="0" tIns="0" rIns="0" bIns="0">
            <a:noAutofit/>
          </a:bodyPr>
          <a:lstStyle>
            <a:lvl1pPr marL="0" indent="0" algn="l">
              <a:lnSpc>
                <a:spcPct val="100000"/>
              </a:lnSpc>
              <a:spcBef>
                <a:spcPts val="0"/>
              </a:spcBef>
              <a:buFontTx/>
              <a:buNone/>
              <a:defRPr sz="1200" b="1">
                <a:solidFill>
                  <a:schemeClr val="accent1"/>
                </a:solidFill>
                <a:latin typeface="Arial" panose="020B0604020202020204" pitchFamily="34" charset="0"/>
                <a:cs typeface="Arial" panose="020B0604020202020204" pitchFamily="34" charset="0"/>
              </a:defRPr>
            </a:lvl1pPr>
          </a:lstStyle>
          <a:p>
            <a:pPr lvl="0"/>
            <a:r>
              <a:rPr lang="en-GB"/>
              <a:t>Image title</a:t>
            </a:r>
          </a:p>
        </p:txBody>
      </p:sp>
      <p:sp>
        <p:nvSpPr>
          <p:cNvPr id="23" name="Text Placeholder 17">
            <a:extLst>
              <a:ext uri="{FF2B5EF4-FFF2-40B4-BE49-F238E27FC236}">
                <a16:creationId xmlns:a16="http://schemas.microsoft.com/office/drawing/2014/main" id="{78AEEC8B-F04A-4BDA-B86F-0EB589D77105}"/>
              </a:ext>
            </a:extLst>
          </p:cNvPr>
          <p:cNvSpPr>
            <a:spLocks noGrp="1"/>
          </p:cNvSpPr>
          <p:nvPr>
            <p:ph type="body" sz="quarter" idx="52" hasCustomPrompt="1"/>
          </p:nvPr>
        </p:nvSpPr>
        <p:spPr>
          <a:xfrm>
            <a:off x="7434456" y="2428568"/>
            <a:ext cx="1215436" cy="1476000"/>
          </a:xfrm>
          <a:prstGeom prst="rect">
            <a:avLst/>
          </a:prstGeom>
        </p:spPr>
        <p:txBody>
          <a:bodyPr lIns="0" tIns="0" rIns="0" bIns="0">
            <a:noAutofit/>
          </a:bodyPr>
          <a:lstStyle>
            <a:lvl1pPr marL="0" indent="0" algn="l">
              <a:lnSpc>
                <a:spcPct val="100000"/>
              </a:lnSpc>
              <a:spcBef>
                <a:spcPts val="0"/>
              </a:spcBef>
              <a:buFontTx/>
              <a:buNone/>
              <a:defRPr sz="1200">
                <a:solidFill>
                  <a:schemeClr val="tx1"/>
                </a:solidFill>
                <a:latin typeface="Times New Roman" panose="02020603050405020304" pitchFamily="18" charset="0"/>
                <a:cs typeface="Times New Roman" panose="02020603050405020304" pitchFamily="18" charset="0"/>
              </a:defRPr>
            </a:lvl1pPr>
          </a:lstStyle>
          <a:p>
            <a:pPr lvl="0"/>
            <a:r>
              <a:rPr lang="en-GB"/>
              <a:t>16pt supporting copy approx. 15 words</a:t>
            </a:r>
          </a:p>
        </p:txBody>
      </p:sp>
      <p:sp>
        <p:nvSpPr>
          <p:cNvPr id="17" name="Picture Placeholder 2">
            <a:extLst>
              <a:ext uri="{FF2B5EF4-FFF2-40B4-BE49-F238E27FC236}">
                <a16:creationId xmlns:a16="http://schemas.microsoft.com/office/drawing/2014/main" id="{03FF1F2B-D7B4-46D8-A112-C1D8006A5AB4}"/>
              </a:ext>
            </a:extLst>
          </p:cNvPr>
          <p:cNvSpPr>
            <a:spLocks noGrp="1"/>
          </p:cNvSpPr>
          <p:nvPr>
            <p:ph type="pic" sz="quarter" idx="46" hasCustomPrompt="1"/>
          </p:nvPr>
        </p:nvSpPr>
        <p:spPr>
          <a:xfrm>
            <a:off x="494111" y="4079523"/>
            <a:ext cx="2601515" cy="2088000"/>
          </a:xfrm>
          <a:prstGeom prst="rect">
            <a:avLst/>
          </a:prstGeom>
          <a:solidFill>
            <a:schemeClr val="bg1">
              <a:lumMod val="95000"/>
            </a:schemeClr>
          </a:solidFill>
        </p:spPr>
        <p:txBody>
          <a:bodyPr tIns="504000" anchor="ctr">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6" name="Text Placeholder 17">
            <a:extLst>
              <a:ext uri="{FF2B5EF4-FFF2-40B4-BE49-F238E27FC236}">
                <a16:creationId xmlns:a16="http://schemas.microsoft.com/office/drawing/2014/main" id="{97FC0C48-2F5A-49DE-A1F7-6D7E7ABC6DFE}"/>
              </a:ext>
            </a:extLst>
          </p:cNvPr>
          <p:cNvSpPr>
            <a:spLocks noGrp="1"/>
          </p:cNvSpPr>
          <p:nvPr>
            <p:ph type="body" sz="quarter" idx="55" hasCustomPrompt="1"/>
          </p:nvPr>
        </p:nvSpPr>
        <p:spPr>
          <a:xfrm>
            <a:off x="3268266" y="4074293"/>
            <a:ext cx="1215244" cy="531742"/>
          </a:xfrm>
          <a:prstGeom prst="rect">
            <a:avLst/>
          </a:prstGeom>
        </p:spPr>
        <p:txBody>
          <a:bodyPr lIns="0" tIns="0" rIns="0" bIns="0">
            <a:noAutofit/>
          </a:bodyPr>
          <a:lstStyle>
            <a:lvl1pPr marL="0" indent="0" algn="l">
              <a:lnSpc>
                <a:spcPct val="100000"/>
              </a:lnSpc>
              <a:spcBef>
                <a:spcPts val="0"/>
              </a:spcBef>
              <a:buFontTx/>
              <a:buNone/>
              <a:defRPr sz="1200" b="1">
                <a:solidFill>
                  <a:schemeClr val="accent1"/>
                </a:solidFill>
                <a:latin typeface="Arial" panose="020B0604020202020204" pitchFamily="34" charset="0"/>
                <a:cs typeface="Arial" panose="020B0604020202020204" pitchFamily="34" charset="0"/>
              </a:defRPr>
            </a:lvl1pPr>
          </a:lstStyle>
          <a:p>
            <a:pPr lvl="0"/>
            <a:r>
              <a:rPr lang="en-GB"/>
              <a:t>Image title</a:t>
            </a:r>
          </a:p>
        </p:txBody>
      </p:sp>
      <p:sp>
        <p:nvSpPr>
          <p:cNvPr id="25" name="Text Placeholder 17">
            <a:extLst>
              <a:ext uri="{FF2B5EF4-FFF2-40B4-BE49-F238E27FC236}">
                <a16:creationId xmlns:a16="http://schemas.microsoft.com/office/drawing/2014/main" id="{8D755234-5CCB-4162-993B-F41E4FD3E368}"/>
              </a:ext>
            </a:extLst>
          </p:cNvPr>
          <p:cNvSpPr>
            <a:spLocks noGrp="1"/>
          </p:cNvSpPr>
          <p:nvPr>
            <p:ph type="body" sz="quarter" idx="54" hasCustomPrompt="1"/>
          </p:nvPr>
        </p:nvSpPr>
        <p:spPr>
          <a:xfrm>
            <a:off x="3268266" y="4693197"/>
            <a:ext cx="1215244" cy="1474326"/>
          </a:xfrm>
          <a:prstGeom prst="rect">
            <a:avLst/>
          </a:prstGeom>
        </p:spPr>
        <p:txBody>
          <a:bodyPr lIns="0" tIns="0" rIns="0" bIns="0">
            <a:noAutofit/>
          </a:bodyPr>
          <a:lstStyle>
            <a:lvl1pPr marL="0" indent="0" algn="l">
              <a:lnSpc>
                <a:spcPct val="100000"/>
              </a:lnSpc>
              <a:spcBef>
                <a:spcPts val="0"/>
              </a:spcBef>
              <a:buFontTx/>
              <a:buNone/>
              <a:defRPr sz="1200">
                <a:solidFill>
                  <a:schemeClr val="tx1"/>
                </a:solidFill>
                <a:latin typeface="Times New Roman" panose="02020603050405020304" pitchFamily="18" charset="0"/>
                <a:cs typeface="Times New Roman" panose="02020603050405020304" pitchFamily="18" charset="0"/>
              </a:defRPr>
            </a:lvl1pPr>
          </a:lstStyle>
          <a:p>
            <a:pPr lvl="0"/>
            <a:r>
              <a:rPr lang="en-GB"/>
              <a:t>16pt supporting copy approx. 15 words</a:t>
            </a:r>
          </a:p>
        </p:txBody>
      </p:sp>
      <p:sp>
        <p:nvSpPr>
          <p:cNvPr id="20" name="Picture Placeholder 2">
            <a:extLst>
              <a:ext uri="{FF2B5EF4-FFF2-40B4-BE49-F238E27FC236}">
                <a16:creationId xmlns:a16="http://schemas.microsoft.com/office/drawing/2014/main" id="{707FBFC5-529A-439A-9CED-34DCBB7A4D7C}"/>
              </a:ext>
            </a:extLst>
          </p:cNvPr>
          <p:cNvSpPr>
            <a:spLocks noGrp="1"/>
          </p:cNvSpPr>
          <p:nvPr>
            <p:ph type="pic" sz="quarter" idx="49" hasCustomPrompt="1"/>
          </p:nvPr>
        </p:nvSpPr>
        <p:spPr>
          <a:xfrm>
            <a:off x="4660493" y="4079523"/>
            <a:ext cx="2601515" cy="2088000"/>
          </a:xfrm>
          <a:prstGeom prst="rect">
            <a:avLst/>
          </a:prstGeom>
          <a:solidFill>
            <a:schemeClr val="bg1">
              <a:lumMod val="95000"/>
            </a:schemeClr>
          </a:solidFill>
        </p:spPr>
        <p:txBody>
          <a:bodyPr tIns="504000" anchor="ctr">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8" name="Text Placeholder 17">
            <a:extLst>
              <a:ext uri="{FF2B5EF4-FFF2-40B4-BE49-F238E27FC236}">
                <a16:creationId xmlns:a16="http://schemas.microsoft.com/office/drawing/2014/main" id="{F8E85E58-A2F9-4173-8405-C131D957BE6E}"/>
              </a:ext>
            </a:extLst>
          </p:cNvPr>
          <p:cNvSpPr>
            <a:spLocks noGrp="1"/>
          </p:cNvSpPr>
          <p:nvPr>
            <p:ph type="body" sz="quarter" idx="57" hasCustomPrompt="1"/>
          </p:nvPr>
        </p:nvSpPr>
        <p:spPr>
          <a:xfrm>
            <a:off x="7434457" y="4074293"/>
            <a:ext cx="1215435" cy="531742"/>
          </a:xfrm>
          <a:prstGeom prst="rect">
            <a:avLst/>
          </a:prstGeom>
        </p:spPr>
        <p:txBody>
          <a:bodyPr lIns="0" tIns="0" rIns="0" bIns="0">
            <a:noAutofit/>
          </a:bodyPr>
          <a:lstStyle>
            <a:lvl1pPr marL="0" indent="0" algn="l">
              <a:lnSpc>
                <a:spcPct val="100000"/>
              </a:lnSpc>
              <a:spcBef>
                <a:spcPts val="0"/>
              </a:spcBef>
              <a:buFontTx/>
              <a:buNone/>
              <a:defRPr sz="1200" b="1">
                <a:solidFill>
                  <a:schemeClr val="accent1"/>
                </a:solidFill>
                <a:latin typeface="Arial" panose="020B0604020202020204" pitchFamily="34" charset="0"/>
                <a:cs typeface="Arial" panose="020B0604020202020204" pitchFamily="34" charset="0"/>
              </a:defRPr>
            </a:lvl1pPr>
          </a:lstStyle>
          <a:p>
            <a:pPr lvl="0"/>
            <a:r>
              <a:rPr lang="en-GB"/>
              <a:t>Image title</a:t>
            </a:r>
          </a:p>
        </p:txBody>
      </p:sp>
      <p:sp>
        <p:nvSpPr>
          <p:cNvPr id="27" name="Text Placeholder 17">
            <a:extLst>
              <a:ext uri="{FF2B5EF4-FFF2-40B4-BE49-F238E27FC236}">
                <a16:creationId xmlns:a16="http://schemas.microsoft.com/office/drawing/2014/main" id="{44E48FD3-2DF4-490C-BC3A-79C5D5E45947}"/>
              </a:ext>
            </a:extLst>
          </p:cNvPr>
          <p:cNvSpPr>
            <a:spLocks noGrp="1"/>
          </p:cNvSpPr>
          <p:nvPr>
            <p:ph type="body" sz="quarter" idx="56" hasCustomPrompt="1"/>
          </p:nvPr>
        </p:nvSpPr>
        <p:spPr>
          <a:xfrm>
            <a:off x="7434457" y="4691523"/>
            <a:ext cx="1215435" cy="1476000"/>
          </a:xfrm>
          <a:prstGeom prst="rect">
            <a:avLst/>
          </a:prstGeom>
        </p:spPr>
        <p:txBody>
          <a:bodyPr lIns="0" tIns="0" rIns="0" bIns="0">
            <a:noAutofit/>
          </a:bodyPr>
          <a:lstStyle>
            <a:lvl1pPr marL="0" indent="0" algn="l">
              <a:lnSpc>
                <a:spcPct val="100000"/>
              </a:lnSpc>
              <a:spcBef>
                <a:spcPts val="0"/>
              </a:spcBef>
              <a:buFontTx/>
              <a:buNone/>
              <a:defRPr sz="1200">
                <a:solidFill>
                  <a:schemeClr val="tx1"/>
                </a:solidFill>
                <a:latin typeface="Times New Roman" panose="02020603050405020304" pitchFamily="18" charset="0"/>
                <a:cs typeface="Times New Roman" panose="02020603050405020304" pitchFamily="18" charset="0"/>
              </a:defRPr>
            </a:lvl1pPr>
          </a:lstStyle>
          <a:p>
            <a:pPr lvl="0"/>
            <a:r>
              <a:rPr lang="en-GB"/>
              <a:t>16pt supporting copy approx. 15 words</a:t>
            </a:r>
          </a:p>
        </p:txBody>
      </p:sp>
      <p:sp>
        <p:nvSpPr>
          <p:cNvPr id="2" name="Footer Placeholder 1">
            <a:extLst>
              <a:ext uri="{FF2B5EF4-FFF2-40B4-BE49-F238E27FC236}">
                <a16:creationId xmlns:a16="http://schemas.microsoft.com/office/drawing/2014/main" id="{FCE2D67D-E75E-4FDA-B80E-DF09465F131D}"/>
              </a:ext>
            </a:extLst>
          </p:cNvPr>
          <p:cNvSpPr>
            <a:spLocks noGrp="1"/>
          </p:cNvSpPr>
          <p:nvPr>
            <p:ph type="ftr" sz="quarter" idx="61"/>
          </p:nvPr>
        </p:nvSpPr>
        <p:spPr/>
        <p:txBody>
          <a:bodyPr/>
          <a:lstStyle/>
          <a:p>
            <a:endParaRPr lang="en-GB"/>
          </a:p>
        </p:txBody>
      </p:sp>
      <p:sp>
        <p:nvSpPr>
          <p:cNvPr id="4" name="Slide Number Placeholder 3">
            <a:extLst>
              <a:ext uri="{FF2B5EF4-FFF2-40B4-BE49-F238E27FC236}">
                <a16:creationId xmlns:a16="http://schemas.microsoft.com/office/drawing/2014/main" id="{6FCDBCF9-9BBC-4CB0-8AAB-EAF7233B286E}"/>
              </a:ext>
            </a:extLst>
          </p:cNvPr>
          <p:cNvSpPr>
            <a:spLocks noGrp="1"/>
          </p:cNvSpPr>
          <p:nvPr>
            <p:ph type="sldNum" sz="quarter" idx="62"/>
          </p:nvPr>
        </p:nvSpPr>
        <p:spPr/>
        <p:txBody>
          <a:bodyPr/>
          <a:lstStyle/>
          <a:p>
            <a:fld id="{1BE232AB-0B06-425F-9ADD-32A9A3D01189}" type="slidenum">
              <a:rPr lang="en-GB" smtClean="0"/>
              <a:pPr/>
              <a:t>‹#›</a:t>
            </a:fld>
            <a:endParaRPr lang="en-GB"/>
          </a:p>
        </p:txBody>
      </p:sp>
      <p:sp>
        <p:nvSpPr>
          <p:cNvPr id="22" name="Copyright">
            <a:extLst>
              <a:ext uri="{FF2B5EF4-FFF2-40B4-BE49-F238E27FC236}">
                <a16:creationId xmlns:a16="http://schemas.microsoft.com/office/drawing/2014/main" id="{C2BAEB83-C0F6-49C3-824E-91581597843C}"/>
              </a:ext>
            </a:extLst>
          </p:cNvPr>
          <p:cNvSpPr>
            <a:spLocks noGrp="1"/>
          </p:cNvSpPr>
          <p:nvPr>
            <p:ph type="body" sz="quarter" idx="29" hasCustomPrompt="1"/>
          </p:nvPr>
        </p:nvSpPr>
        <p:spPr>
          <a:xfrm rot="16200000">
            <a:off x="3856034" y="5132139"/>
            <a:ext cx="180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30" name="Copyright">
            <a:extLst>
              <a:ext uri="{FF2B5EF4-FFF2-40B4-BE49-F238E27FC236}">
                <a16:creationId xmlns:a16="http://schemas.microsoft.com/office/drawing/2014/main" id="{06BA3D43-5A99-42FF-9C1D-50DA5EA3C25F}"/>
              </a:ext>
            </a:extLst>
          </p:cNvPr>
          <p:cNvSpPr>
            <a:spLocks noGrp="1"/>
          </p:cNvSpPr>
          <p:nvPr>
            <p:ph type="body" sz="quarter" idx="30" hasCustomPrompt="1"/>
          </p:nvPr>
        </p:nvSpPr>
        <p:spPr>
          <a:xfrm rot="16200000">
            <a:off x="-300032" y="5132139"/>
            <a:ext cx="180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36" name="Copyright">
            <a:extLst>
              <a:ext uri="{FF2B5EF4-FFF2-40B4-BE49-F238E27FC236}">
                <a16:creationId xmlns:a16="http://schemas.microsoft.com/office/drawing/2014/main" id="{14BBA61A-149B-4318-957B-7CBC65271626}"/>
              </a:ext>
            </a:extLst>
          </p:cNvPr>
          <p:cNvSpPr>
            <a:spLocks noGrp="1"/>
          </p:cNvSpPr>
          <p:nvPr>
            <p:ph type="body" sz="quarter" idx="63" hasCustomPrompt="1"/>
          </p:nvPr>
        </p:nvSpPr>
        <p:spPr>
          <a:xfrm rot="16200000">
            <a:off x="3856034" y="2901003"/>
            <a:ext cx="180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37" name="Copyright">
            <a:extLst>
              <a:ext uri="{FF2B5EF4-FFF2-40B4-BE49-F238E27FC236}">
                <a16:creationId xmlns:a16="http://schemas.microsoft.com/office/drawing/2014/main" id="{7DF0C480-D791-4D19-B83C-E032A4974133}"/>
              </a:ext>
            </a:extLst>
          </p:cNvPr>
          <p:cNvSpPr>
            <a:spLocks noGrp="1"/>
          </p:cNvSpPr>
          <p:nvPr>
            <p:ph type="body" sz="quarter" idx="64" hasCustomPrompt="1"/>
          </p:nvPr>
        </p:nvSpPr>
        <p:spPr>
          <a:xfrm rot="16200000">
            <a:off x="-300032" y="2901003"/>
            <a:ext cx="180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36480892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x Team Members">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8E2ACE6-F563-4935-AADD-646F5AB1983D}"/>
              </a:ext>
            </a:extLst>
          </p:cNvPr>
          <p:cNvSpPr>
            <a:spLocks noGrp="1"/>
          </p:cNvSpPr>
          <p:nvPr>
            <p:ph type="title" hasCustomPrompt="1"/>
          </p:nvPr>
        </p:nvSpPr>
        <p:spPr>
          <a:xfrm>
            <a:off x="492694" y="657225"/>
            <a:ext cx="3989786" cy="532800"/>
          </a:xfrm>
        </p:spPr>
        <p:txBody>
          <a:bodyPr/>
          <a:lstStyle/>
          <a:p>
            <a:r>
              <a:rPr lang="en-GB"/>
              <a:t>Slide title</a:t>
            </a:r>
          </a:p>
        </p:txBody>
      </p:sp>
      <p:sp>
        <p:nvSpPr>
          <p:cNvPr id="23" name="Subtitle 2">
            <a:extLst>
              <a:ext uri="{FF2B5EF4-FFF2-40B4-BE49-F238E27FC236}">
                <a16:creationId xmlns:a16="http://schemas.microsoft.com/office/drawing/2014/main" id="{8BF97E46-53D1-4953-BBD5-61A9FE287003}"/>
              </a:ext>
            </a:extLst>
          </p:cNvPr>
          <p:cNvSpPr>
            <a:spLocks noGrp="1"/>
          </p:cNvSpPr>
          <p:nvPr>
            <p:ph type="subTitle" idx="1" hasCustomPrompt="1"/>
          </p:nvPr>
        </p:nvSpPr>
        <p:spPr>
          <a:xfrm>
            <a:off x="494109" y="1306803"/>
            <a:ext cx="3989786" cy="246221"/>
          </a:xfrm>
        </p:spPr>
        <p:txBody>
          <a:bodyPr lIns="0" tIns="0" rIns="0" bIns="0">
            <a:noAutofit/>
          </a:bodyPr>
          <a:lstStyle>
            <a:lvl1pPr marL="0" indent="0" algn="l">
              <a:buNone/>
              <a:defRPr lang="en-GB" sz="1200" b="1" kern="1200" dirty="0">
                <a:solidFill>
                  <a:schemeClr val="accent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3" name="Picture Placeholder 2">
            <a:extLst>
              <a:ext uri="{FF2B5EF4-FFF2-40B4-BE49-F238E27FC236}">
                <a16:creationId xmlns:a16="http://schemas.microsoft.com/office/drawing/2014/main" id="{35A47A1D-3A44-41D2-96DC-50329243F7AD}"/>
              </a:ext>
            </a:extLst>
          </p:cNvPr>
          <p:cNvSpPr>
            <a:spLocks noGrp="1"/>
          </p:cNvSpPr>
          <p:nvPr>
            <p:ph type="pic" sz="quarter" idx="11" hasCustomPrompt="1"/>
          </p:nvPr>
        </p:nvSpPr>
        <p:spPr>
          <a:xfrm>
            <a:off x="494111" y="1811341"/>
            <a:ext cx="1215628" cy="1620837"/>
          </a:xfrm>
          <a:prstGeom prst="rect">
            <a:avLst/>
          </a:prstGeom>
          <a:solidFill>
            <a:schemeClr val="bg1">
              <a:lumMod val="95000"/>
            </a:schemeClr>
          </a:solidFill>
        </p:spPr>
        <p:txBody>
          <a:bodyPr tIns="504000" anchor="ctr" anchorCtr="0">
            <a:noAutofit/>
          </a:bodyPr>
          <a:lstStyle>
            <a:lvl1pPr marL="0" marR="0" indent="0" algn="ctr" defTabSz="685800" rtl="0" eaLnBrk="1" fontAlgn="auto" latinLnBrk="0" hangingPunct="1">
              <a:lnSpc>
                <a:spcPct val="90000"/>
              </a:lnSpc>
              <a:spcBef>
                <a:spcPts val="750"/>
              </a:spcBef>
              <a:spcAft>
                <a:spcPts val="0"/>
              </a:spcAft>
              <a:buClrTx/>
              <a:buSzTx/>
              <a:buFontTx/>
              <a:buNone/>
              <a:tabLst/>
              <a:defRPr sz="1350"/>
            </a:lvl1pPr>
          </a:lstStyle>
          <a:p>
            <a:pPr marL="0" marR="0" lvl="0" indent="0" algn="ctr" defTabSz="685800" rtl="0" eaLnBrk="1" fontAlgn="auto" latinLnBrk="0" hangingPunct="1">
              <a:lnSpc>
                <a:spcPct val="90000"/>
              </a:lnSpc>
              <a:spcBef>
                <a:spcPts val="750"/>
              </a:spcBef>
              <a:spcAft>
                <a:spcPts val="0"/>
              </a:spcAft>
              <a:buClrTx/>
              <a:buSzTx/>
              <a:buFontTx/>
              <a:buNone/>
              <a:tabLst/>
              <a:defRPr/>
            </a:pPr>
            <a:r>
              <a:rPr lang="en-GB"/>
              <a:t>Picture</a:t>
            </a:r>
          </a:p>
        </p:txBody>
      </p:sp>
      <p:sp>
        <p:nvSpPr>
          <p:cNvPr id="20" name="Text Placeholder 4">
            <a:extLst>
              <a:ext uri="{FF2B5EF4-FFF2-40B4-BE49-F238E27FC236}">
                <a16:creationId xmlns:a16="http://schemas.microsoft.com/office/drawing/2014/main" id="{29A8536C-53FD-45BF-AAD4-691D41EB7759}"/>
              </a:ext>
            </a:extLst>
          </p:cNvPr>
          <p:cNvSpPr>
            <a:spLocks noGrp="1"/>
          </p:cNvSpPr>
          <p:nvPr>
            <p:ph type="body" sz="quarter" idx="27" hasCustomPrompt="1"/>
          </p:nvPr>
        </p:nvSpPr>
        <p:spPr>
          <a:xfrm>
            <a:off x="1882379" y="1811338"/>
            <a:ext cx="2600100" cy="277512"/>
          </a:xfrm>
          <a:prstGeom prst="rect">
            <a:avLst/>
          </a:prstGeom>
        </p:spPr>
        <p:txBody>
          <a:bodyPr wrap="square" lIns="0" tIns="0" rIns="0" bIns="0">
            <a:noAutofit/>
          </a:bodyPr>
          <a:lstStyle>
            <a:lvl1pPr marL="0" indent="0">
              <a:lnSpc>
                <a:spcPts val="1800"/>
              </a:lnSpc>
              <a:spcBef>
                <a:spcPts val="0"/>
              </a:spcBef>
              <a:buFontTx/>
              <a:buNone/>
              <a:defRPr sz="1200" b="1">
                <a:solidFill>
                  <a:schemeClr val="accent1"/>
                </a:solidFill>
                <a:latin typeface="Arial" panose="020B0604020202020204" pitchFamily="34" charset="0"/>
                <a:cs typeface="Arial" panose="020B0604020202020204" pitchFamily="34" charset="0"/>
              </a:defRPr>
            </a:lvl1pPr>
          </a:lstStyle>
          <a:p>
            <a:pPr lvl="0"/>
            <a:r>
              <a:rPr lang="en-GB" err="1"/>
              <a:t>Firstname</a:t>
            </a:r>
            <a:r>
              <a:rPr lang="en-GB"/>
              <a:t> </a:t>
            </a:r>
            <a:r>
              <a:rPr lang="en-GB" err="1"/>
              <a:t>Lastname</a:t>
            </a:r>
            <a:endParaRPr lang="en-GB"/>
          </a:p>
        </p:txBody>
      </p:sp>
      <p:sp>
        <p:nvSpPr>
          <p:cNvPr id="4" name="Text Placeholder 17">
            <a:extLst>
              <a:ext uri="{FF2B5EF4-FFF2-40B4-BE49-F238E27FC236}">
                <a16:creationId xmlns:a16="http://schemas.microsoft.com/office/drawing/2014/main" id="{E99D2E04-AF1A-477F-BE00-FD46AD230DA3}"/>
              </a:ext>
            </a:extLst>
          </p:cNvPr>
          <p:cNvSpPr>
            <a:spLocks noGrp="1"/>
          </p:cNvSpPr>
          <p:nvPr>
            <p:ph type="body" sz="quarter" idx="13" hasCustomPrompt="1"/>
          </p:nvPr>
        </p:nvSpPr>
        <p:spPr>
          <a:xfrm>
            <a:off x="1882379" y="2148380"/>
            <a:ext cx="2600100" cy="246221"/>
          </a:xfrm>
          <a:prstGeom prst="rect">
            <a:avLst/>
          </a:prstGeom>
        </p:spPr>
        <p:txBody>
          <a:bodyPr wrap="square" lIns="0" tIns="0" rIns="0" bIns="0">
            <a:noAutofit/>
          </a:bodyPr>
          <a:lstStyle>
            <a:lvl1pPr marL="0" indent="0">
              <a:lnSpc>
                <a:spcPct val="100000"/>
              </a:lnSpc>
              <a:spcBef>
                <a:spcPts val="0"/>
              </a:spcBef>
              <a:buFontTx/>
              <a:buNone/>
              <a:defRPr sz="1200">
                <a:solidFill>
                  <a:schemeClr val="tx1"/>
                </a:solidFill>
                <a:latin typeface="Times New Roman" panose="02020603050405020304" pitchFamily="18" charset="0"/>
                <a:cs typeface="Times New Roman" panose="02020603050405020304" pitchFamily="18" charset="0"/>
              </a:defRPr>
            </a:lvl1pPr>
          </a:lstStyle>
          <a:p>
            <a:pPr lvl="0"/>
            <a:r>
              <a:rPr lang="en-GB"/>
              <a:t>Position title</a:t>
            </a:r>
          </a:p>
        </p:txBody>
      </p:sp>
      <p:sp>
        <p:nvSpPr>
          <p:cNvPr id="5" name="Text Placeholder 17">
            <a:extLst>
              <a:ext uri="{FF2B5EF4-FFF2-40B4-BE49-F238E27FC236}">
                <a16:creationId xmlns:a16="http://schemas.microsoft.com/office/drawing/2014/main" id="{E4473462-6DBF-4CCC-A6AC-38FCC1A400FE}"/>
              </a:ext>
            </a:extLst>
          </p:cNvPr>
          <p:cNvSpPr>
            <a:spLocks noGrp="1"/>
          </p:cNvSpPr>
          <p:nvPr>
            <p:ph type="body" sz="quarter" idx="14" hasCustomPrompt="1"/>
          </p:nvPr>
        </p:nvSpPr>
        <p:spPr>
          <a:xfrm>
            <a:off x="1882379" y="2506170"/>
            <a:ext cx="2600100" cy="921600"/>
          </a:xfrm>
          <a:prstGeom prst="rect">
            <a:avLst/>
          </a:prstGeom>
        </p:spPr>
        <p:txBody>
          <a:bodyPr wrap="square" lIns="0" tIns="0" rIns="0" bIns="0">
            <a:noAutofit/>
          </a:bodyPr>
          <a:lstStyle>
            <a:lvl1pPr marL="0" indent="0" algn="l">
              <a:lnSpc>
                <a:spcPct val="100000"/>
              </a:lnSpc>
              <a:spcBef>
                <a:spcPts val="0"/>
              </a:spcBef>
              <a:buFontTx/>
              <a:buNone/>
              <a:defRPr sz="1200">
                <a:solidFill>
                  <a:schemeClr val="tx1"/>
                </a:solidFill>
                <a:latin typeface="Times New Roman" panose="02020603050405020304" pitchFamily="18" charset="0"/>
                <a:cs typeface="Times New Roman" panose="02020603050405020304" pitchFamily="18" charset="0"/>
              </a:defRPr>
            </a:lvl1pPr>
          </a:lstStyle>
          <a:p>
            <a:pPr lvl="0"/>
            <a:r>
              <a:rPr lang="en-GB"/>
              <a:t>16pt Supporting copy, 25 words</a:t>
            </a:r>
          </a:p>
        </p:txBody>
      </p:sp>
      <p:sp>
        <p:nvSpPr>
          <p:cNvPr id="10" name="Picture Placeholder 2">
            <a:extLst>
              <a:ext uri="{FF2B5EF4-FFF2-40B4-BE49-F238E27FC236}">
                <a16:creationId xmlns:a16="http://schemas.microsoft.com/office/drawing/2014/main" id="{80F9B3FD-33FC-47B7-A55F-8837D290FD4C}"/>
              </a:ext>
            </a:extLst>
          </p:cNvPr>
          <p:cNvSpPr>
            <a:spLocks noGrp="1"/>
          </p:cNvSpPr>
          <p:nvPr>
            <p:ph type="pic" sz="quarter" idx="19" hasCustomPrompt="1"/>
          </p:nvPr>
        </p:nvSpPr>
        <p:spPr>
          <a:xfrm>
            <a:off x="494111" y="4048916"/>
            <a:ext cx="1215628" cy="1620837"/>
          </a:xfrm>
          <a:prstGeom prst="rect">
            <a:avLst/>
          </a:prstGeom>
          <a:solidFill>
            <a:schemeClr val="bg1">
              <a:lumMod val="95000"/>
            </a:schemeClr>
          </a:solidFill>
        </p:spPr>
        <p:txBody>
          <a:bodyPr tIns="504000" anchor="ctr" anchorCtr="0">
            <a:noAutofit/>
          </a:bodyPr>
          <a:lstStyle>
            <a:lvl1pPr marL="0" marR="0" indent="0" algn="ctr" defTabSz="685800" rtl="0" eaLnBrk="1" fontAlgn="auto" latinLnBrk="0" hangingPunct="1">
              <a:lnSpc>
                <a:spcPct val="90000"/>
              </a:lnSpc>
              <a:spcBef>
                <a:spcPts val="750"/>
              </a:spcBef>
              <a:spcAft>
                <a:spcPts val="0"/>
              </a:spcAft>
              <a:buClrTx/>
              <a:buSzTx/>
              <a:buFontTx/>
              <a:buNone/>
              <a:tabLst/>
              <a:defRPr sz="1350"/>
            </a:lvl1pPr>
          </a:lstStyle>
          <a:p>
            <a:pPr marL="0" marR="0" lvl="0" indent="0" algn="ctr" defTabSz="685800" rtl="0" eaLnBrk="1" fontAlgn="auto" latinLnBrk="0" hangingPunct="1">
              <a:lnSpc>
                <a:spcPct val="90000"/>
              </a:lnSpc>
              <a:spcBef>
                <a:spcPts val="750"/>
              </a:spcBef>
              <a:spcAft>
                <a:spcPts val="0"/>
              </a:spcAft>
              <a:buClrTx/>
              <a:buSzTx/>
              <a:buFontTx/>
              <a:buNone/>
              <a:tabLst/>
              <a:defRPr/>
            </a:pPr>
            <a:r>
              <a:rPr lang="en-GB"/>
              <a:t>Picture</a:t>
            </a:r>
          </a:p>
        </p:txBody>
      </p:sp>
      <p:sp>
        <p:nvSpPr>
          <p:cNvPr id="11" name="Text Placeholder 4">
            <a:extLst>
              <a:ext uri="{FF2B5EF4-FFF2-40B4-BE49-F238E27FC236}">
                <a16:creationId xmlns:a16="http://schemas.microsoft.com/office/drawing/2014/main" id="{EE6CCB00-C548-4856-97AA-A87A3B210298}"/>
              </a:ext>
            </a:extLst>
          </p:cNvPr>
          <p:cNvSpPr>
            <a:spLocks noGrp="1"/>
          </p:cNvSpPr>
          <p:nvPr>
            <p:ph type="body" sz="quarter" idx="20" hasCustomPrompt="1"/>
          </p:nvPr>
        </p:nvSpPr>
        <p:spPr>
          <a:xfrm>
            <a:off x="1882379" y="4046837"/>
            <a:ext cx="2600100" cy="277512"/>
          </a:xfrm>
          <a:prstGeom prst="rect">
            <a:avLst/>
          </a:prstGeom>
        </p:spPr>
        <p:txBody>
          <a:bodyPr wrap="square" lIns="0" tIns="0" rIns="0" bIns="0">
            <a:noAutofit/>
          </a:bodyPr>
          <a:lstStyle>
            <a:lvl1pPr marL="0" indent="0">
              <a:lnSpc>
                <a:spcPts val="1800"/>
              </a:lnSpc>
              <a:spcBef>
                <a:spcPts val="0"/>
              </a:spcBef>
              <a:buFontTx/>
              <a:buNone/>
              <a:defRPr sz="1200" b="1">
                <a:solidFill>
                  <a:schemeClr val="accent1"/>
                </a:solidFill>
                <a:latin typeface="Arial" panose="020B0604020202020204" pitchFamily="34" charset="0"/>
                <a:cs typeface="Arial" panose="020B0604020202020204" pitchFamily="34" charset="0"/>
              </a:defRPr>
            </a:lvl1pPr>
          </a:lstStyle>
          <a:p>
            <a:pPr lvl="0"/>
            <a:r>
              <a:rPr lang="en-GB" err="1"/>
              <a:t>Firstname</a:t>
            </a:r>
            <a:r>
              <a:rPr lang="en-GB"/>
              <a:t> </a:t>
            </a:r>
            <a:r>
              <a:rPr lang="en-GB" err="1"/>
              <a:t>Lastname</a:t>
            </a:r>
            <a:endParaRPr lang="en-GB"/>
          </a:p>
        </p:txBody>
      </p:sp>
      <p:sp>
        <p:nvSpPr>
          <p:cNvPr id="12" name="Text Placeholder 17">
            <a:extLst>
              <a:ext uri="{FF2B5EF4-FFF2-40B4-BE49-F238E27FC236}">
                <a16:creationId xmlns:a16="http://schemas.microsoft.com/office/drawing/2014/main" id="{4D68A386-E7E7-4D7E-B30F-C6A501A450AB}"/>
              </a:ext>
            </a:extLst>
          </p:cNvPr>
          <p:cNvSpPr>
            <a:spLocks noGrp="1"/>
          </p:cNvSpPr>
          <p:nvPr>
            <p:ph type="body" sz="quarter" idx="21" hasCustomPrompt="1"/>
          </p:nvPr>
        </p:nvSpPr>
        <p:spPr>
          <a:xfrm>
            <a:off x="1882379" y="4383243"/>
            <a:ext cx="2600100" cy="246221"/>
          </a:xfrm>
          <a:prstGeom prst="rect">
            <a:avLst/>
          </a:prstGeom>
        </p:spPr>
        <p:txBody>
          <a:bodyPr wrap="square" lIns="0" tIns="0" rIns="0" bIns="0">
            <a:noAutofit/>
          </a:bodyPr>
          <a:lstStyle>
            <a:lvl1pPr marL="0" indent="0">
              <a:lnSpc>
                <a:spcPct val="100000"/>
              </a:lnSpc>
              <a:spcBef>
                <a:spcPts val="0"/>
              </a:spcBef>
              <a:buFontTx/>
              <a:buNone/>
              <a:defRPr sz="1200">
                <a:solidFill>
                  <a:schemeClr val="tx1"/>
                </a:solidFill>
                <a:latin typeface="Times New Roman" panose="02020603050405020304" pitchFamily="18" charset="0"/>
                <a:cs typeface="Times New Roman" panose="02020603050405020304" pitchFamily="18" charset="0"/>
              </a:defRPr>
            </a:lvl1pPr>
          </a:lstStyle>
          <a:p>
            <a:pPr lvl="0"/>
            <a:r>
              <a:rPr lang="en-GB"/>
              <a:t>Position title</a:t>
            </a:r>
          </a:p>
        </p:txBody>
      </p:sp>
      <p:sp>
        <p:nvSpPr>
          <p:cNvPr id="13" name="Text Placeholder 17">
            <a:extLst>
              <a:ext uri="{FF2B5EF4-FFF2-40B4-BE49-F238E27FC236}">
                <a16:creationId xmlns:a16="http://schemas.microsoft.com/office/drawing/2014/main" id="{5229370C-CF34-4897-A491-DD8356E5A206}"/>
              </a:ext>
            </a:extLst>
          </p:cNvPr>
          <p:cNvSpPr>
            <a:spLocks noGrp="1"/>
          </p:cNvSpPr>
          <p:nvPr>
            <p:ph type="body" sz="quarter" idx="22" hasCustomPrompt="1"/>
          </p:nvPr>
        </p:nvSpPr>
        <p:spPr>
          <a:xfrm>
            <a:off x="1882379" y="4746256"/>
            <a:ext cx="2600100" cy="921600"/>
          </a:xfrm>
          <a:prstGeom prst="rect">
            <a:avLst/>
          </a:prstGeom>
        </p:spPr>
        <p:txBody>
          <a:bodyPr wrap="square" lIns="0" tIns="0" rIns="0" bIns="0">
            <a:noAutofit/>
          </a:bodyPr>
          <a:lstStyle>
            <a:lvl1pPr marL="0" indent="0">
              <a:lnSpc>
                <a:spcPct val="100000"/>
              </a:lnSpc>
              <a:spcBef>
                <a:spcPts val="0"/>
              </a:spcBef>
              <a:buFontTx/>
              <a:buNone/>
              <a:defRPr sz="1200">
                <a:solidFill>
                  <a:schemeClr val="tx1"/>
                </a:solidFill>
                <a:latin typeface="Times New Roman" panose="02020603050405020304" pitchFamily="18" charset="0"/>
                <a:cs typeface="Times New Roman" panose="02020603050405020304" pitchFamily="18" charset="0"/>
              </a:defRPr>
            </a:lvl1pPr>
          </a:lstStyle>
          <a:p>
            <a:pPr lvl="0"/>
            <a:r>
              <a:rPr lang="en-GB"/>
              <a:t>16pt Supporting copy, 25 words</a:t>
            </a:r>
          </a:p>
        </p:txBody>
      </p:sp>
      <p:sp>
        <p:nvSpPr>
          <p:cNvPr id="6" name="Picture Placeholder 2">
            <a:extLst>
              <a:ext uri="{FF2B5EF4-FFF2-40B4-BE49-F238E27FC236}">
                <a16:creationId xmlns:a16="http://schemas.microsoft.com/office/drawing/2014/main" id="{694C374F-5D8B-4E1F-9A0A-59AEA4989345}"/>
              </a:ext>
            </a:extLst>
          </p:cNvPr>
          <p:cNvSpPr>
            <a:spLocks noGrp="1"/>
          </p:cNvSpPr>
          <p:nvPr>
            <p:ph type="pic" sz="quarter" idx="15" hasCustomPrompt="1"/>
          </p:nvPr>
        </p:nvSpPr>
        <p:spPr>
          <a:xfrm>
            <a:off x="4661523" y="1811341"/>
            <a:ext cx="1207068" cy="1620837"/>
          </a:xfrm>
          <a:prstGeom prst="rect">
            <a:avLst/>
          </a:prstGeom>
          <a:solidFill>
            <a:schemeClr val="bg1">
              <a:lumMod val="95000"/>
            </a:schemeClr>
          </a:solidFill>
        </p:spPr>
        <p:txBody>
          <a:bodyPr tIns="504000" anchor="ctr" anchorCtr="0">
            <a:noAutofit/>
          </a:bodyPr>
          <a:lstStyle>
            <a:lvl1pPr marL="0" marR="0" indent="0" algn="ctr" defTabSz="685800" rtl="0" eaLnBrk="1" fontAlgn="auto" latinLnBrk="0" hangingPunct="1">
              <a:lnSpc>
                <a:spcPct val="90000"/>
              </a:lnSpc>
              <a:spcBef>
                <a:spcPts val="750"/>
              </a:spcBef>
              <a:spcAft>
                <a:spcPts val="0"/>
              </a:spcAft>
              <a:buClrTx/>
              <a:buSzTx/>
              <a:buFontTx/>
              <a:buNone/>
              <a:tabLst/>
              <a:defRPr sz="1350"/>
            </a:lvl1pPr>
          </a:lstStyle>
          <a:p>
            <a:pPr marL="0" marR="0" lvl="0" indent="0" algn="ctr" defTabSz="685800" rtl="0" eaLnBrk="1" fontAlgn="auto" latinLnBrk="0" hangingPunct="1">
              <a:lnSpc>
                <a:spcPct val="90000"/>
              </a:lnSpc>
              <a:spcBef>
                <a:spcPts val="750"/>
              </a:spcBef>
              <a:spcAft>
                <a:spcPts val="0"/>
              </a:spcAft>
              <a:buClrTx/>
              <a:buSzTx/>
              <a:buFontTx/>
              <a:buNone/>
              <a:tabLst/>
              <a:defRPr/>
            </a:pPr>
            <a:r>
              <a:rPr lang="en-GB"/>
              <a:t>Picture</a:t>
            </a:r>
          </a:p>
        </p:txBody>
      </p:sp>
      <p:sp>
        <p:nvSpPr>
          <p:cNvPr id="7" name="Text Placeholder 4">
            <a:extLst>
              <a:ext uri="{FF2B5EF4-FFF2-40B4-BE49-F238E27FC236}">
                <a16:creationId xmlns:a16="http://schemas.microsoft.com/office/drawing/2014/main" id="{1C25F170-ACD3-4EA7-A988-78BB6A8BE324}"/>
              </a:ext>
            </a:extLst>
          </p:cNvPr>
          <p:cNvSpPr>
            <a:spLocks noGrp="1"/>
          </p:cNvSpPr>
          <p:nvPr>
            <p:ph type="body" sz="quarter" idx="16" hasCustomPrompt="1"/>
          </p:nvPr>
        </p:nvSpPr>
        <p:spPr>
          <a:xfrm>
            <a:off x="6047636" y="1811338"/>
            <a:ext cx="2593697" cy="277512"/>
          </a:xfrm>
          <a:prstGeom prst="rect">
            <a:avLst/>
          </a:prstGeom>
        </p:spPr>
        <p:txBody>
          <a:bodyPr wrap="square" lIns="0" tIns="0" rIns="0" bIns="0">
            <a:noAutofit/>
          </a:bodyPr>
          <a:lstStyle>
            <a:lvl1pPr marL="0" indent="0">
              <a:lnSpc>
                <a:spcPts val="1800"/>
              </a:lnSpc>
              <a:spcBef>
                <a:spcPts val="0"/>
              </a:spcBef>
              <a:buFontTx/>
              <a:buNone/>
              <a:defRPr sz="1200" b="1">
                <a:solidFill>
                  <a:schemeClr val="accent1"/>
                </a:solidFill>
                <a:latin typeface="Arial" panose="020B0604020202020204" pitchFamily="34" charset="0"/>
                <a:cs typeface="Arial" panose="020B0604020202020204" pitchFamily="34" charset="0"/>
              </a:defRPr>
            </a:lvl1pPr>
          </a:lstStyle>
          <a:p>
            <a:pPr lvl="0"/>
            <a:r>
              <a:rPr lang="en-GB" err="1"/>
              <a:t>Firstname</a:t>
            </a:r>
            <a:r>
              <a:rPr lang="en-GB"/>
              <a:t> </a:t>
            </a:r>
            <a:r>
              <a:rPr lang="en-GB" err="1"/>
              <a:t>Lastname</a:t>
            </a:r>
            <a:endParaRPr lang="en-GB"/>
          </a:p>
        </p:txBody>
      </p:sp>
      <p:sp>
        <p:nvSpPr>
          <p:cNvPr id="8" name="Text Placeholder 17">
            <a:extLst>
              <a:ext uri="{FF2B5EF4-FFF2-40B4-BE49-F238E27FC236}">
                <a16:creationId xmlns:a16="http://schemas.microsoft.com/office/drawing/2014/main" id="{55B3C7AC-3DD4-468D-B769-D7F95B1E3AD0}"/>
              </a:ext>
            </a:extLst>
          </p:cNvPr>
          <p:cNvSpPr>
            <a:spLocks noGrp="1"/>
          </p:cNvSpPr>
          <p:nvPr>
            <p:ph type="body" sz="quarter" idx="17" hasCustomPrompt="1"/>
          </p:nvPr>
        </p:nvSpPr>
        <p:spPr>
          <a:xfrm>
            <a:off x="6047636" y="2148380"/>
            <a:ext cx="2593697" cy="246221"/>
          </a:xfrm>
          <a:prstGeom prst="rect">
            <a:avLst/>
          </a:prstGeom>
        </p:spPr>
        <p:txBody>
          <a:bodyPr wrap="square" lIns="0" tIns="0" rIns="0" bIns="0">
            <a:noAutofit/>
          </a:bodyPr>
          <a:lstStyle>
            <a:lvl1pPr marL="0" indent="0">
              <a:lnSpc>
                <a:spcPct val="100000"/>
              </a:lnSpc>
              <a:spcBef>
                <a:spcPts val="0"/>
              </a:spcBef>
              <a:buFontTx/>
              <a:buNone/>
              <a:defRPr sz="1200">
                <a:solidFill>
                  <a:schemeClr val="tx1"/>
                </a:solidFill>
                <a:latin typeface="Times New Roman" panose="02020603050405020304" pitchFamily="18" charset="0"/>
                <a:cs typeface="Times New Roman" panose="02020603050405020304" pitchFamily="18" charset="0"/>
              </a:defRPr>
            </a:lvl1pPr>
          </a:lstStyle>
          <a:p>
            <a:pPr lvl="0"/>
            <a:r>
              <a:rPr lang="en-GB"/>
              <a:t>Position title</a:t>
            </a:r>
          </a:p>
        </p:txBody>
      </p:sp>
      <p:sp>
        <p:nvSpPr>
          <p:cNvPr id="9" name="Text Placeholder 17">
            <a:extLst>
              <a:ext uri="{FF2B5EF4-FFF2-40B4-BE49-F238E27FC236}">
                <a16:creationId xmlns:a16="http://schemas.microsoft.com/office/drawing/2014/main" id="{F8BB41CC-EE94-463A-A774-E299849F3949}"/>
              </a:ext>
            </a:extLst>
          </p:cNvPr>
          <p:cNvSpPr>
            <a:spLocks noGrp="1"/>
          </p:cNvSpPr>
          <p:nvPr>
            <p:ph type="body" sz="quarter" idx="18" hasCustomPrompt="1"/>
          </p:nvPr>
        </p:nvSpPr>
        <p:spPr>
          <a:xfrm>
            <a:off x="6047636" y="2506170"/>
            <a:ext cx="2593697" cy="921600"/>
          </a:xfrm>
          <a:prstGeom prst="rect">
            <a:avLst/>
          </a:prstGeom>
        </p:spPr>
        <p:txBody>
          <a:bodyPr wrap="square" lIns="0" tIns="0" rIns="0" bIns="0">
            <a:noAutofit/>
          </a:bodyPr>
          <a:lstStyle>
            <a:lvl1pPr marL="0" indent="0">
              <a:lnSpc>
                <a:spcPct val="100000"/>
              </a:lnSpc>
              <a:spcBef>
                <a:spcPts val="0"/>
              </a:spcBef>
              <a:buFontTx/>
              <a:buNone/>
              <a:defRPr sz="1200">
                <a:solidFill>
                  <a:schemeClr val="tx1"/>
                </a:solidFill>
                <a:latin typeface="Times New Roman" panose="02020603050405020304" pitchFamily="18" charset="0"/>
                <a:cs typeface="Times New Roman" panose="02020603050405020304" pitchFamily="18" charset="0"/>
              </a:defRPr>
            </a:lvl1pPr>
          </a:lstStyle>
          <a:p>
            <a:pPr lvl="0"/>
            <a:r>
              <a:rPr lang="en-GB"/>
              <a:t>16pt Supporting copy, 25 words</a:t>
            </a:r>
          </a:p>
        </p:txBody>
      </p:sp>
      <p:sp>
        <p:nvSpPr>
          <p:cNvPr id="14" name="Picture Placeholder 2">
            <a:extLst>
              <a:ext uri="{FF2B5EF4-FFF2-40B4-BE49-F238E27FC236}">
                <a16:creationId xmlns:a16="http://schemas.microsoft.com/office/drawing/2014/main" id="{25CE8B50-7BAD-4691-8EDC-DC0FCBBD3619}"/>
              </a:ext>
            </a:extLst>
          </p:cNvPr>
          <p:cNvSpPr>
            <a:spLocks noGrp="1"/>
          </p:cNvSpPr>
          <p:nvPr>
            <p:ph type="pic" sz="quarter" idx="23" hasCustomPrompt="1"/>
          </p:nvPr>
        </p:nvSpPr>
        <p:spPr>
          <a:xfrm>
            <a:off x="4661523" y="4048916"/>
            <a:ext cx="1207068" cy="1620837"/>
          </a:xfrm>
          <a:prstGeom prst="rect">
            <a:avLst/>
          </a:prstGeom>
          <a:solidFill>
            <a:schemeClr val="bg1">
              <a:lumMod val="95000"/>
            </a:schemeClr>
          </a:solidFill>
        </p:spPr>
        <p:txBody>
          <a:bodyPr tIns="504000" anchor="ctr" anchorCtr="0">
            <a:noAutofit/>
          </a:bodyPr>
          <a:lstStyle>
            <a:lvl1pPr marL="0" marR="0" indent="0" algn="ctr" defTabSz="685800" rtl="0" eaLnBrk="1" fontAlgn="auto" latinLnBrk="0" hangingPunct="1">
              <a:lnSpc>
                <a:spcPct val="90000"/>
              </a:lnSpc>
              <a:spcBef>
                <a:spcPts val="750"/>
              </a:spcBef>
              <a:spcAft>
                <a:spcPts val="0"/>
              </a:spcAft>
              <a:buClrTx/>
              <a:buSzTx/>
              <a:buFontTx/>
              <a:buNone/>
              <a:tabLst/>
              <a:defRPr sz="1350"/>
            </a:lvl1pPr>
          </a:lstStyle>
          <a:p>
            <a:pPr marL="0" marR="0" lvl="0" indent="0" algn="ctr" defTabSz="685800" rtl="0" eaLnBrk="1" fontAlgn="auto" latinLnBrk="0" hangingPunct="1">
              <a:lnSpc>
                <a:spcPct val="90000"/>
              </a:lnSpc>
              <a:spcBef>
                <a:spcPts val="750"/>
              </a:spcBef>
              <a:spcAft>
                <a:spcPts val="0"/>
              </a:spcAft>
              <a:buClrTx/>
              <a:buSzTx/>
              <a:buFontTx/>
              <a:buNone/>
              <a:tabLst/>
              <a:defRPr/>
            </a:pPr>
            <a:r>
              <a:rPr lang="en-GB"/>
              <a:t>Picture</a:t>
            </a:r>
          </a:p>
        </p:txBody>
      </p:sp>
      <p:sp>
        <p:nvSpPr>
          <p:cNvPr id="15" name="Text Placeholder 4">
            <a:extLst>
              <a:ext uri="{FF2B5EF4-FFF2-40B4-BE49-F238E27FC236}">
                <a16:creationId xmlns:a16="http://schemas.microsoft.com/office/drawing/2014/main" id="{9220FE3A-3350-471A-A650-93EB6EC4D5D6}"/>
              </a:ext>
            </a:extLst>
          </p:cNvPr>
          <p:cNvSpPr>
            <a:spLocks noGrp="1"/>
          </p:cNvSpPr>
          <p:nvPr>
            <p:ph type="body" sz="quarter" idx="24" hasCustomPrompt="1"/>
          </p:nvPr>
        </p:nvSpPr>
        <p:spPr>
          <a:xfrm>
            <a:off x="6047636" y="4046837"/>
            <a:ext cx="2593697" cy="277512"/>
          </a:xfrm>
          <a:prstGeom prst="rect">
            <a:avLst/>
          </a:prstGeom>
        </p:spPr>
        <p:txBody>
          <a:bodyPr wrap="square" lIns="0" tIns="0" rIns="0" bIns="0">
            <a:noAutofit/>
          </a:bodyPr>
          <a:lstStyle>
            <a:lvl1pPr marL="0" indent="0">
              <a:lnSpc>
                <a:spcPts val="1800"/>
              </a:lnSpc>
              <a:spcBef>
                <a:spcPts val="0"/>
              </a:spcBef>
              <a:buFontTx/>
              <a:buNone/>
              <a:defRPr sz="1200" b="1">
                <a:solidFill>
                  <a:schemeClr val="accent1"/>
                </a:solidFill>
                <a:latin typeface="Arial" panose="020B0604020202020204" pitchFamily="34" charset="0"/>
                <a:cs typeface="Arial" panose="020B0604020202020204" pitchFamily="34" charset="0"/>
              </a:defRPr>
            </a:lvl1pPr>
          </a:lstStyle>
          <a:p>
            <a:pPr lvl="0"/>
            <a:r>
              <a:rPr lang="en-GB" err="1"/>
              <a:t>Firstname</a:t>
            </a:r>
            <a:r>
              <a:rPr lang="en-GB"/>
              <a:t> </a:t>
            </a:r>
            <a:r>
              <a:rPr lang="en-GB" err="1"/>
              <a:t>Lastname</a:t>
            </a:r>
            <a:endParaRPr lang="en-GB"/>
          </a:p>
        </p:txBody>
      </p:sp>
      <p:sp>
        <p:nvSpPr>
          <p:cNvPr id="16" name="Text Placeholder 17">
            <a:extLst>
              <a:ext uri="{FF2B5EF4-FFF2-40B4-BE49-F238E27FC236}">
                <a16:creationId xmlns:a16="http://schemas.microsoft.com/office/drawing/2014/main" id="{EFDA7D31-4A3E-426B-98C5-ADB0C1B21E37}"/>
              </a:ext>
            </a:extLst>
          </p:cNvPr>
          <p:cNvSpPr>
            <a:spLocks noGrp="1"/>
          </p:cNvSpPr>
          <p:nvPr>
            <p:ph type="body" sz="quarter" idx="25" hasCustomPrompt="1"/>
          </p:nvPr>
        </p:nvSpPr>
        <p:spPr>
          <a:xfrm>
            <a:off x="6047636" y="4383243"/>
            <a:ext cx="2593697" cy="246221"/>
          </a:xfrm>
          <a:prstGeom prst="rect">
            <a:avLst/>
          </a:prstGeom>
        </p:spPr>
        <p:txBody>
          <a:bodyPr wrap="square" lIns="0" tIns="0" rIns="0" bIns="0">
            <a:noAutofit/>
          </a:bodyPr>
          <a:lstStyle>
            <a:lvl1pPr marL="0" indent="0">
              <a:lnSpc>
                <a:spcPct val="100000"/>
              </a:lnSpc>
              <a:spcBef>
                <a:spcPts val="0"/>
              </a:spcBef>
              <a:buFontTx/>
              <a:buNone/>
              <a:defRPr sz="1200">
                <a:solidFill>
                  <a:schemeClr val="tx1"/>
                </a:solidFill>
                <a:latin typeface="Times New Roman" panose="02020603050405020304" pitchFamily="18" charset="0"/>
                <a:cs typeface="Times New Roman" panose="02020603050405020304" pitchFamily="18" charset="0"/>
              </a:defRPr>
            </a:lvl1pPr>
          </a:lstStyle>
          <a:p>
            <a:pPr lvl="0"/>
            <a:r>
              <a:rPr lang="en-GB"/>
              <a:t>Position title</a:t>
            </a:r>
          </a:p>
        </p:txBody>
      </p:sp>
      <p:sp>
        <p:nvSpPr>
          <p:cNvPr id="17" name="Text Placeholder 17">
            <a:extLst>
              <a:ext uri="{FF2B5EF4-FFF2-40B4-BE49-F238E27FC236}">
                <a16:creationId xmlns:a16="http://schemas.microsoft.com/office/drawing/2014/main" id="{5935079C-6EB7-4503-B5A5-1E4C1B6B7D04}"/>
              </a:ext>
            </a:extLst>
          </p:cNvPr>
          <p:cNvSpPr>
            <a:spLocks noGrp="1"/>
          </p:cNvSpPr>
          <p:nvPr>
            <p:ph type="body" sz="quarter" idx="26" hasCustomPrompt="1"/>
          </p:nvPr>
        </p:nvSpPr>
        <p:spPr>
          <a:xfrm>
            <a:off x="6047636" y="4746256"/>
            <a:ext cx="2593697" cy="921600"/>
          </a:xfrm>
          <a:prstGeom prst="rect">
            <a:avLst/>
          </a:prstGeom>
        </p:spPr>
        <p:txBody>
          <a:bodyPr wrap="square" lIns="0" tIns="0" rIns="0" bIns="0">
            <a:noAutofit/>
          </a:bodyPr>
          <a:lstStyle>
            <a:lvl1pPr marL="0" indent="0">
              <a:lnSpc>
                <a:spcPct val="100000"/>
              </a:lnSpc>
              <a:spcBef>
                <a:spcPts val="0"/>
              </a:spcBef>
              <a:buFontTx/>
              <a:buNone/>
              <a:defRPr sz="1200">
                <a:solidFill>
                  <a:schemeClr val="tx1"/>
                </a:solidFill>
                <a:latin typeface="Times New Roman" panose="02020603050405020304" pitchFamily="18" charset="0"/>
                <a:cs typeface="Times New Roman" panose="02020603050405020304" pitchFamily="18" charset="0"/>
              </a:defRPr>
            </a:lvl1pPr>
          </a:lstStyle>
          <a:p>
            <a:pPr lvl="0"/>
            <a:r>
              <a:rPr lang="en-GB"/>
              <a:t>16pt Supporting copy, 25 words</a:t>
            </a:r>
          </a:p>
        </p:txBody>
      </p:sp>
      <p:sp>
        <p:nvSpPr>
          <p:cNvPr id="2" name="Footer Placeholder 1">
            <a:extLst>
              <a:ext uri="{FF2B5EF4-FFF2-40B4-BE49-F238E27FC236}">
                <a16:creationId xmlns:a16="http://schemas.microsoft.com/office/drawing/2014/main" id="{BF2FE0BB-1D09-4885-A8D3-0BAC93985B71}"/>
              </a:ext>
            </a:extLst>
          </p:cNvPr>
          <p:cNvSpPr>
            <a:spLocks noGrp="1"/>
          </p:cNvSpPr>
          <p:nvPr>
            <p:ph type="ftr" sz="quarter" idx="28"/>
          </p:nvPr>
        </p:nvSpPr>
        <p:spPr/>
        <p:txBody>
          <a:bodyPr/>
          <a:lstStyle/>
          <a:p>
            <a:endParaRPr lang="en-GB"/>
          </a:p>
        </p:txBody>
      </p:sp>
      <p:sp>
        <p:nvSpPr>
          <p:cNvPr id="18" name="Slide Number Placeholder 17">
            <a:extLst>
              <a:ext uri="{FF2B5EF4-FFF2-40B4-BE49-F238E27FC236}">
                <a16:creationId xmlns:a16="http://schemas.microsoft.com/office/drawing/2014/main" id="{87F26512-AFB7-4B55-AF32-599B7CB704D3}"/>
              </a:ext>
            </a:extLst>
          </p:cNvPr>
          <p:cNvSpPr>
            <a:spLocks noGrp="1"/>
          </p:cNvSpPr>
          <p:nvPr>
            <p:ph type="sldNum" sz="quarter" idx="29"/>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4730066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2 x Team Members">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91A6EFB-C03E-4005-AAF4-412354479622}"/>
              </a:ext>
            </a:extLst>
          </p:cNvPr>
          <p:cNvSpPr>
            <a:spLocks noGrp="1"/>
          </p:cNvSpPr>
          <p:nvPr>
            <p:ph type="title" hasCustomPrompt="1"/>
          </p:nvPr>
        </p:nvSpPr>
        <p:spPr>
          <a:xfrm>
            <a:off x="494109" y="657225"/>
            <a:ext cx="3989786" cy="532800"/>
          </a:xfrm>
        </p:spPr>
        <p:txBody>
          <a:bodyPr/>
          <a:lstStyle/>
          <a:p>
            <a:r>
              <a:rPr lang="en-GB"/>
              <a:t>Slide title</a:t>
            </a:r>
          </a:p>
        </p:txBody>
      </p:sp>
      <p:sp>
        <p:nvSpPr>
          <p:cNvPr id="41" name="Subtitle 2">
            <a:extLst>
              <a:ext uri="{FF2B5EF4-FFF2-40B4-BE49-F238E27FC236}">
                <a16:creationId xmlns:a16="http://schemas.microsoft.com/office/drawing/2014/main" id="{7E09B4CB-EF80-4A5E-B0DF-A4976B3C42DF}"/>
              </a:ext>
            </a:extLst>
          </p:cNvPr>
          <p:cNvSpPr>
            <a:spLocks noGrp="1"/>
          </p:cNvSpPr>
          <p:nvPr>
            <p:ph type="subTitle" idx="1" hasCustomPrompt="1"/>
          </p:nvPr>
        </p:nvSpPr>
        <p:spPr>
          <a:xfrm>
            <a:off x="494109" y="1306803"/>
            <a:ext cx="3989786" cy="246221"/>
          </a:xfrm>
        </p:spPr>
        <p:txBody>
          <a:bodyPr lIns="0" tIns="0" rIns="0" bIns="0">
            <a:noAutofit/>
          </a:bodyPr>
          <a:lstStyle>
            <a:lvl1pPr marL="0" indent="0" algn="l">
              <a:buNone/>
              <a:defRPr lang="en-GB" sz="1200" b="1" kern="1200" dirty="0">
                <a:solidFill>
                  <a:schemeClr val="accent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3" name="Picture Placeholder 2">
            <a:extLst>
              <a:ext uri="{FF2B5EF4-FFF2-40B4-BE49-F238E27FC236}">
                <a16:creationId xmlns:a16="http://schemas.microsoft.com/office/drawing/2014/main" id="{61453AFA-7E1E-465D-920B-606276C5AF3D}"/>
              </a:ext>
            </a:extLst>
          </p:cNvPr>
          <p:cNvSpPr>
            <a:spLocks noGrp="1"/>
          </p:cNvSpPr>
          <p:nvPr>
            <p:ph type="pic" sz="quarter" idx="11" hasCustomPrompt="1"/>
          </p:nvPr>
        </p:nvSpPr>
        <p:spPr>
          <a:xfrm>
            <a:off x="494111" y="1810803"/>
            <a:ext cx="1215628" cy="1295401"/>
          </a:xfrm>
          <a:prstGeom prst="rect">
            <a:avLst/>
          </a:prstGeom>
          <a:solidFill>
            <a:schemeClr val="bg1">
              <a:lumMod val="95000"/>
            </a:schemeClr>
          </a:solidFill>
        </p:spPr>
        <p:txBody>
          <a:bodyPr tIns="504000" anchor="ctr" anchorCtr="0">
            <a:normAutofit/>
          </a:bodyPr>
          <a:lstStyle>
            <a:lvl1pPr marL="0" indent="0" algn="ctr">
              <a:buFontTx/>
              <a:buNone/>
              <a:defRPr sz="1350"/>
            </a:lvl1pPr>
          </a:lstStyle>
          <a:p>
            <a:r>
              <a:rPr lang="en-GB"/>
              <a:t>Person</a:t>
            </a:r>
          </a:p>
        </p:txBody>
      </p:sp>
      <p:sp>
        <p:nvSpPr>
          <p:cNvPr id="19" name="Text Placeholder 17">
            <a:extLst>
              <a:ext uri="{FF2B5EF4-FFF2-40B4-BE49-F238E27FC236}">
                <a16:creationId xmlns:a16="http://schemas.microsoft.com/office/drawing/2014/main" id="{3AD7492D-0E64-45CC-A859-E7CE52A2AFC9}"/>
              </a:ext>
            </a:extLst>
          </p:cNvPr>
          <p:cNvSpPr>
            <a:spLocks noGrp="1"/>
          </p:cNvSpPr>
          <p:nvPr>
            <p:ph type="body" sz="quarter" idx="14" hasCustomPrompt="1"/>
          </p:nvPr>
        </p:nvSpPr>
        <p:spPr>
          <a:xfrm>
            <a:off x="494111" y="3202568"/>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accent1"/>
                </a:solidFill>
                <a:latin typeface="Times New Roman" panose="02020603050405020304" pitchFamily="18" charset="0"/>
                <a:cs typeface="Times New Roman" panose="02020603050405020304" pitchFamily="18" charset="0"/>
              </a:defRPr>
            </a:lvl1pPr>
          </a:lstStyle>
          <a:p>
            <a:pPr lvl="0"/>
            <a:r>
              <a:rPr lang="en-GB" err="1"/>
              <a:t>Firstname</a:t>
            </a:r>
            <a:r>
              <a:rPr lang="en-GB"/>
              <a:t> </a:t>
            </a:r>
            <a:r>
              <a:rPr lang="en-GB" err="1"/>
              <a:t>Lastname</a:t>
            </a:r>
            <a:endParaRPr lang="en-GB"/>
          </a:p>
        </p:txBody>
      </p:sp>
      <p:sp>
        <p:nvSpPr>
          <p:cNvPr id="18" name="Text Placeholder 17">
            <a:extLst>
              <a:ext uri="{FF2B5EF4-FFF2-40B4-BE49-F238E27FC236}">
                <a16:creationId xmlns:a16="http://schemas.microsoft.com/office/drawing/2014/main" id="{FA5D83A1-C6F6-46CC-8958-ABC1919A23FF}"/>
              </a:ext>
            </a:extLst>
          </p:cNvPr>
          <p:cNvSpPr>
            <a:spLocks noGrp="1"/>
          </p:cNvSpPr>
          <p:nvPr>
            <p:ph type="body" sz="quarter" idx="13" hasCustomPrompt="1"/>
          </p:nvPr>
        </p:nvSpPr>
        <p:spPr>
          <a:xfrm>
            <a:off x="494111" y="3432852"/>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tx1"/>
                </a:solidFill>
                <a:latin typeface="Times New Roman" panose="02020603050405020304" pitchFamily="18" charset="0"/>
                <a:cs typeface="Times New Roman" panose="02020603050405020304" pitchFamily="18" charset="0"/>
              </a:defRPr>
            </a:lvl1pPr>
          </a:lstStyle>
          <a:p>
            <a:pPr lvl="0"/>
            <a:r>
              <a:rPr lang="en-GB"/>
              <a:t>Position title</a:t>
            </a:r>
          </a:p>
        </p:txBody>
      </p:sp>
      <p:sp>
        <p:nvSpPr>
          <p:cNvPr id="45" name="Picture Placeholder 2">
            <a:extLst>
              <a:ext uri="{FF2B5EF4-FFF2-40B4-BE49-F238E27FC236}">
                <a16:creationId xmlns:a16="http://schemas.microsoft.com/office/drawing/2014/main" id="{E66B5CBD-8D6D-4BBC-9518-814944563D27}"/>
              </a:ext>
            </a:extLst>
          </p:cNvPr>
          <p:cNvSpPr>
            <a:spLocks noGrp="1"/>
          </p:cNvSpPr>
          <p:nvPr>
            <p:ph type="pic" sz="quarter" idx="41" hasCustomPrompt="1"/>
          </p:nvPr>
        </p:nvSpPr>
        <p:spPr>
          <a:xfrm>
            <a:off x="494111" y="4195084"/>
            <a:ext cx="1215628" cy="1295401"/>
          </a:xfrm>
          <a:prstGeom prst="rect">
            <a:avLst/>
          </a:prstGeom>
          <a:solidFill>
            <a:schemeClr val="bg1">
              <a:lumMod val="95000"/>
            </a:schemeClr>
          </a:solidFill>
        </p:spPr>
        <p:txBody>
          <a:bodyPr tIns="504000" anchor="ctr" anchorCtr="0">
            <a:normAutofit/>
          </a:bodyPr>
          <a:lstStyle>
            <a:lvl1pPr marL="0" marR="0" indent="0" algn="ctr" defTabSz="685800" rtl="0" eaLnBrk="1" fontAlgn="auto" latinLnBrk="0" hangingPunct="1">
              <a:lnSpc>
                <a:spcPct val="90000"/>
              </a:lnSpc>
              <a:spcBef>
                <a:spcPts val="750"/>
              </a:spcBef>
              <a:spcAft>
                <a:spcPts val="0"/>
              </a:spcAft>
              <a:buClrTx/>
              <a:buSzTx/>
              <a:buFontTx/>
              <a:buNone/>
              <a:tabLst/>
              <a:defRPr sz="1350"/>
            </a:lvl1pPr>
          </a:lstStyle>
          <a:p>
            <a:pPr marL="0" marR="0" lvl="0" indent="0" algn="ctr" defTabSz="685800" rtl="0" eaLnBrk="1" fontAlgn="auto" latinLnBrk="0" hangingPunct="1">
              <a:lnSpc>
                <a:spcPct val="90000"/>
              </a:lnSpc>
              <a:spcBef>
                <a:spcPts val="750"/>
              </a:spcBef>
              <a:spcAft>
                <a:spcPts val="0"/>
              </a:spcAft>
              <a:buClrTx/>
              <a:buSzTx/>
              <a:buFontTx/>
              <a:buNone/>
              <a:tabLst/>
              <a:defRPr/>
            </a:pPr>
            <a:r>
              <a:rPr lang="en-GB"/>
              <a:t>Person</a:t>
            </a:r>
          </a:p>
        </p:txBody>
      </p:sp>
      <p:sp>
        <p:nvSpPr>
          <p:cNvPr id="47" name="Text Placeholder 17">
            <a:extLst>
              <a:ext uri="{FF2B5EF4-FFF2-40B4-BE49-F238E27FC236}">
                <a16:creationId xmlns:a16="http://schemas.microsoft.com/office/drawing/2014/main" id="{10B892F0-8257-4FAD-85E3-B26408DF573F}"/>
              </a:ext>
            </a:extLst>
          </p:cNvPr>
          <p:cNvSpPr>
            <a:spLocks noGrp="1"/>
          </p:cNvSpPr>
          <p:nvPr>
            <p:ph type="body" sz="quarter" idx="43" hasCustomPrompt="1"/>
          </p:nvPr>
        </p:nvSpPr>
        <p:spPr>
          <a:xfrm>
            <a:off x="494111" y="5573263"/>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accent1"/>
                </a:solidFill>
                <a:latin typeface="Times New Roman" panose="02020603050405020304" pitchFamily="18" charset="0"/>
                <a:cs typeface="Times New Roman" panose="02020603050405020304" pitchFamily="18" charset="0"/>
              </a:defRPr>
            </a:lvl1pPr>
          </a:lstStyle>
          <a:p>
            <a:pPr lvl="0"/>
            <a:r>
              <a:rPr lang="en-GB" err="1"/>
              <a:t>Firstname</a:t>
            </a:r>
            <a:r>
              <a:rPr lang="en-GB"/>
              <a:t> </a:t>
            </a:r>
            <a:r>
              <a:rPr lang="en-GB" err="1"/>
              <a:t>Lastname</a:t>
            </a:r>
            <a:endParaRPr lang="en-GB"/>
          </a:p>
        </p:txBody>
      </p:sp>
      <p:sp>
        <p:nvSpPr>
          <p:cNvPr id="46" name="Text Placeholder 17">
            <a:extLst>
              <a:ext uri="{FF2B5EF4-FFF2-40B4-BE49-F238E27FC236}">
                <a16:creationId xmlns:a16="http://schemas.microsoft.com/office/drawing/2014/main" id="{21C404D7-5842-4DB4-BABE-B609B13B2F64}"/>
              </a:ext>
            </a:extLst>
          </p:cNvPr>
          <p:cNvSpPr>
            <a:spLocks noGrp="1"/>
          </p:cNvSpPr>
          <p:nvPr>
            <p:ph type="body" sz="quarter" idx="42" hasCustomPrompt="1"/>
          </p:nvPr>
        </p:nvSpPr>
        <p:spPr>
          <a:xfrm>
            <a:off x="494111" y="5803547"/>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tx1"/>
                </a:solidFill>
                <a:latin typeface="Times New Roman" panose="02020603050405020304" pitchFamily="18" charset="0"/>
                <a:cs typeface="Times New Roman" panose="02020603050405020304" pitchFamily="18" charset="0"/>
              </a:defRPr>
            </a:lvl1pPr>
          </a:lstStyle>
          <a:p>
            <a:pPr lvl="0"/>
            <a:r>
              <a:rPr lang="en-GB"/>
              <a:t>Position title</a:t>
            </a:r>
          </a:p>
        </p:txBody>
      </p:sp>
      <p:sp>
        <p:nvSpPr>
          <p:cNvPr id="95" name="Picture Placeholder 2">
            <a:extLst>
              <a:ext uri="{FF2B5EF4-FFF2-40B4-BE49-F238E27FC236}">
                <a16:creationId xmlns:a16="http://schemas.microsoft.com/office/drawing/2014/main" id="{35578B0A-D320-4721-8EA7-7524EFD0C2AA}"/>
              </a:ext>
            </a:extLst>
          </p:cNvPr>
          <p:cNvSpPr>
            <a:spLocks noGrp="1"/>
          </p:cNvSpPr>
          <p:nvPr>
            <p:ph type="pic" sz="quarter" idx="60" hasCustomPrompt="1"/>
          </p:nvPr>
        </p:nvSpPr>
        <p:spPr>
          <a:xfrm>
            <a:off x="1882380" y="1810803"/>
            <a:ext cx="1215628" cy="1295401"/>
          </a:xfrm>
          <a:prstGeom prst="rect">
            <a:avLst/>
          </a:prstGeom>
          <a:solidFill>
            <a:schemeClr val="bg1">
              <a:lumMod val="95000"/>
            </a:schemeClr>
          </a:solidFill>
        </p:spPr>
        <p:txBody>
          <a:bodyPr tIns="504000" anchor="ctr" anchorCtr="0">
            <a:normAutofit/>
          </a:bodyPr>
          <a:lstStyle>
            <a:lvl1pPr marL="0" indent="0" algn="ctr">
              <a:buFontTx/>
              <a:buNone/>
              <a:defRPr sz="1350"/>
            </a:lvl1pPr>
          </a:lstStyle>
          <a:p>
            <a:r>
              <a:rPr lang="en-GB"/>
              <a:t>Person</a:t>
            </a:r>
          </a:p>
        </p:txBody>
      </p:sp>
      <p:sp>
        <p:nvSpPr>
          <p:cNvPr id="97" name="Text Placeholder 17">
            <a:extLst>
              <a:ext uri="{FF2B5EF4-FFF2-40B4-BE49-F238E27FC236}">
                <a16:creationId xmlns:a16="http://schemas.microsoft.com/office/drawing/2014/main" id="{DE5402FE-B3D6-470A-9461-A16AF7B6BDF8}"/>
              </a:ext>
            </a:extLst>
          </p:cNvPr>
          <p:cNvSpPr>
            <a:spLocks noGrp="1"/>
          </p:cNvSpPr>
          <p:nvPr>
            <p:ph type="body" sz="quarter" idx="62" hasCustomPrompt="1"/>
          </p:nvPr>
        </p:nvSpPr>
        <p:spPr>
          <a:xfrm>
            <a:off x="1882380" y="3202568"/>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accent1"/>
                </a:solidFill>
                <a:latin typeface="Times New Roman" panose="02020603050405020304" pitchFamily="18" charset="0"/>
                <a:cs typeface="Times New Roman" panose="02020603050405020304" pitchFamily="18" charset="0"/>
              </a:defRPr>
            </a:lvl1pPr>
          </a:lstStyle>
          <a:p>
            <a:pPr lvl="0"/>
            <a:r>
              <a:rPr lang="en-GB" err="1"/>
              <a:t>Firstname</a:t>
            </a:r>
            <a:r>
              <a:rPr lang="en-GB"/>
              <a:t> </a:t>
            </a:r>
            <a:r>
              <a:rPr lang="en-GB" err="1"/>
              <a:t>Lastname</a:t>
            </a:r>
            <a:endParaRPr lang="en-GB"/>
          </a:p>
        </p:txBody>
      </p:sp>
      <p:sp>
        <p:nvSpPr>
          <p:cNvPr id="96" name="Text Placeholder 17">
            <a:extLst>
              <a:ext uri="{FF2B5EF4-FFF2-40B4-BE49-F238E27FC236}">
                <a16:creationId xmlns:a16="http://schemas.microsoft.com/office/drawing/2014/main" id="{05E1A72C-E82E-4E64-BAEC-CFF927BE746F}"/>
              </a:ext>
            </a:extLst>
          </p:cNvPr>
          <p:cNvSpPr>
            <a:spLocks noGrp="1"/>
          </p:cNvSpPr>
          <p:nvPr>
            <p:ph type="body" sz="quarter" idx="61" hasCustomPrompt="1"/>
          </p:nvPr>
        </p:nvSpPr>
        <p:spPr>
          <a:xfrm>
            <a:off x="1882380" y="3432852"/>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tx1"/>
                </a:solidFill>
                <a:latin typeface="Times New Roman" panose="02020603050405020304" pitchFamily="18" charset="0"/>
                <a:cs typeface="Times New Roman" panose="02020603050405020304" pitchFamily="18" charset="0"/>
              </a:defRPr>
            </a:lvl1pPr>
          </a:lstStyle>
          <a:p>
            <a:pPr lvl="0"/>
            <a:r>
              <a:rPr lang="en-GB"/>
              <a:t>Position title</a:t>
            </a:r>
          </a:p>
        </p:txBody>
      </p:sp>
      <p:sp>
        <p:nvSpPr>
          <p:cNvPr id="98" name="Picture Placeholder 2">
            <a:extLst>
              <a:ext uri="{FF2B5EF4-FFF2-40B4-BE49-F238E27FC236}">
                <a16:creationId xmlns:a16="http://schemas.microsoft.com/office/drawing/2014/main" id="{304BF809-0E6F-46AF-BA15-C829B7B79A58}"/>
              </a:ext>
            </a:extLst>
          </p:cNvPr>
          <p:cNvSpPr>
            <a:spLocks noGrp="1"/>
          </p:cNvSpPr>
          <p:nvPr>
            <p:ph type="pic" sz="quarter" idx="63" hasCustomPrompt="1"/>
          </p:nvPr>
        </p:nvSpPr>
        <p:spPr>
          <a:xfrm>
            <a:off x="1882380" y="4195084"/>
            <a:ext cx="1215628" cy="1295401"/>
          </a:xfrm>
          <a:prstGeom prst="rect">
            <a:avLst/>
          </a:prstGeom>
          <a:solidFill>
            <a:schemeClr val="bg1">
              <a:lumMod val="95000"/>
            </a:schemeClr>
          </a:solidFill>
        </p:spPr>
        <p:txBody>
          <a:bodyPr tIns="504000" anchor="ctr" anchorCtr="0">
            <a:normAutofit/>
          </a:bodyPr>
          <a:lstStyle>
            <a:lvl1pPr marL="0" marR="0" indent="0" algn="ctr" defTabSz="685800" rtl="0" eaLnBrk="1" fontAlgn="auto" latinLnBrk="0" hangingPunct="1">
              <a:lnSpc>
                <a:spcPct val="90000"/>
              </a:lnSpc>
              <a:spcBef>
                <a:spcPts val="750"/>
              </a:spcBef>
              <a:spcAft>
                <a:spcPts val="0"/>
              </a:spcAft>
              <a:buClrTx/>
              <a:buSzTx/>
              <a:buFontTx/>
              <a:buNone/>
              <a:tabLst/>
              <a:defRPr sz="1350"/>
            </a:lvl1pPr>
          </a:lstStyle>
          <a:p>
            <a:pPr marL="0" marR="0" lvl="0" indent="0" algn="ctr" defTabSz="685800" rtl="0" eaLnBrk="1" fontAlgn="auto" latinLnBrk="0" hangingPunct="1">
              <a:lnSpc>
                <a:spcPct val="90000"/>
              </a:lnSpc>
              <a:spcBef>
                <a:spcPts val="750"/>
              </a:spcBef>
              <a:spcAft>
                <a:spcPts val="0"/>
              </a:spcAft>
              <a:buClrTx/>
              <a:buSzTx/>
              <a:buFontTx/>
              <a:buNone/>
              <a:tabLst/>
              <a:defRPr/>
            </a:pPr>
            <a:r>
              <a:rPr lang="en-GB"/>
              <a:t>Person</a:t>
            </a:r>
          </a:p>
        </p:txBody>
      </p:sp>
      <p:sp>
        <p:nvSpPr>
          <p:cNvPr id="100" name="Text Placeholder 17">
            <a:extLst>
              <a:ext uri="{FF2B5EF4-FFF2-40B4-BE49-F238E27FC236}">
                <a16:creationId xmlns:a16="http://schemas.microsoft.com/office/drawing/2014/main" id="{0322F05F-A846-4F1D-8608-F25BAF958C5C}"/>
              </a:ext>
            </a:extLst>
          </p:cNvPr>
          <p:cNvSpPr>
            <a:spLocks noGrp="1"/>
          </p:cNvSpPr>
          <p:nvPr>
            <p:ph type="body" sz="quarter" idx="65" hasCustomPrompt="1"/>
          </p:nvPr>
        </p:nvSpPr>
        <p:spPr>
          <a:xfrm>
            <a:off x="1882380" y="5573263"/>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accent1"/>
                </a:solidFill>
                <a:latin typeface="Times New Roman" panose="02020603050405020304" pitchFamily="18" charset="0"/>
                <a:cs typeface="Times New Roman" panose="02020603050405020304" pitchFamily="18" charset="0"/>
              </a:defRPr>
            </a:lvl1pPr>
          </a:lstStyle>
          <a:p>
            <a:pPr lvl="0"/>
            <a:r>
              <a:rPr lang="en-GB" err="1"/>
              <a:t>Firstname</a:t>
            </a:r>
            <a:r>
              <a:rPr lang="en-GB"/>
              <a:t> </a:t>
            </a:r>
            <a:r>
              <a:rPr lang="en-GB" err="1"/>
              <a:t>Lastname</a:t>
            </a:r>
            <a:endParaRPr lang="en-GB"/>
          </a:p>
        </p:txBody>
      </p:sp>
      <p:sp>
        <p:nvSpPr>
          <p:cNvPr id="99" name="Text Placeholder 17">
            <a:extLst>
              <a:ext uri="{FF2B5EF4-FFF2-40B4-BE49-F238E27FC236}">
                <a16:creationId xmlns:a16="http://schemas.microsoft.com/office/drawing/2014/main" id="{6B6ECB26-DA92-4B85-8AC8-467B27BE162C}"/>
              </a:ext>
            </a:extLst>
          </p:cNvPr>
          <p:cNvSpPr>
            <a:spLocks noGrp="1"/>
          </p:cNvSpPr>
          <p:nvPr>
            <p:ph type="body" sz="quarter" idx="64" hasCustomPrompt="1"/>
          </p:nvPr>
        </p:nvSpPr>
        <p:spPr>
          <a:xfrm>
            <a:off x="1882380" y="5803547"/>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tx1"/>
                </a:solidFill>
                <a:latin typeface="Times New Roman" panose="02020603050405020304" pitchFamily="18" charset="0"/>
                <a:cs typeface="Times New Roman" panose="02020603050405020304" pitchFamily="18" charset="0"/>
              </a:defRPr>
            </a:lvl1pPr>
          </a:lstStyle>
          <a:p>
            <a:pPr lvl="0"/>
            <a:r>
              <a:rPr lang="en-GB"/>
              <a:t>Position title</a:t>
            </a:r>
          </a:p>
        </p:txBody>
      </p:sp>
      <p:sp>
        <p:nvSpPr>
          <p:cNvPr id="101" name="Picture Placeholder 2">
            <a:extLst>
              <a:ext uri="{FF2B5EF4-FFF2-40B4-BE49-F238E27FC236}">
                <a16:creationId xmlns:a16="http://schemas.microsoft.com/office/drawing/2014/main" id="{13F823F4-043A-4B83-BE48-C6EEC0B1EA04}"/>
              </a:ext>
            </a:extLst>
          </p:cNvPr>
          <p:cNvSpPr>
            <a:spLocks noGrp="1"/>
          </p:cNvSpPr>
          <p:nvPr>
            <p:ph type="pic" sz="quarter" idx="66" hasCustomPrompt="1"/>
          </p:nvPr>
        </p:nvSpPr>
        <p:spPr>
          <a:xfrm>
            <a:off x="3270648" y="1810803"/>
            <a:ext cx="1215628" cy="1295401"/>
          </a:xfrm>
          <a:prstGeom prst="rect">
            <a:avLst/>
          </a:prstGeom>
          <a:solidFill>
            <a:schemeClr val="bg1">
              <a:lumMod val="95000"/>
            </a:schemeClr>
          </a:solidFill>
        </p:spPr>
        <p:txBody>
          <a:bodyPr tIns="504000" anchor="ctr" anchorCtr="0">
            <a:normAutofit/>
          </a:bodyPr>
          <a:lstStyle>
            <a:lvl1pPr marL="0" indent="0" algn="ctr">
              <a:buFontTx/>
              <a:buNone/>
              <a:defRPr sz="1350"/>
            </a:lvl1pPr>
          </a:lstStyle>
          <a:p>
            <a:r>
              <a:rPr lang="en-GB"/>
              <a:t>Person</a:t>
            </a:r>
          </a:p>
        </p:txBody>
      </p:sp>
      <p:sp>
        <p:nvSpPr>
          <p:cNvPr id="103" name="Text Placeholder 17">
            <a:extLst>
              <a:ext uri="{FF2B5EF4-FFF2-40B4-BE49-F238E27FC236}">
                <a16:creationId xmlns:a16="http://schemas.microsoft.com/office/drawing/2014/main" id="{D21DAC54-032F-4409-9C91-4215B6225A61}"/>
              </a:ext>
            </a:extLst>
          </p:cNvPr>
          <p:cNvSpPr>
            <a:spLocks noGrp="1"/>
          </p:cNvSpPr>
          <p:nvPr>
            <p:ph type="body" sz="quarter" idx="68" hasCustomPrompt="1"/>
          </p:nvPr>
        </p:nvSpPr>
        <p:spPr>
          <a:xfrm>
            <a:off x="3270648" y="3202568"/>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accent1"/>
                </a:solidFill>
                <a:latin typeface="Times New Roman" panose="02020603050405020304" pitchFamily="18" charset="0"/>
                <a:cs typeface="Times New Roman" panose="02020603050405020304" pitchFamily="18" charset="0"/>
              </a:defRPr>
            </a:lvl1pPr>
          </a:lstStyle>
          <a:p>
            <a:pPr lvl="0"/>
            <a:r>
              <a:rPr lang="en-GB" err="1"/>
              <a:t>Firstname</a:t>
            </a:r>
            <a:r>
              <a:rPr lang="en-GB"/>
              <a:t> </a:t>
            </a:r>
            <a:r>
              <a:rPr lang="en-GB" err="1"/>
              <a:t>Lastname</a:t>
            </a:r>
            <a:endParaRPr lang="en-GB"/>
          </a:p>
        </p:txBody>
      </p:sp>
      <p:sp>
        <p:nvSpPr>
          <p:cNvPr id="102" name="Text Placeholder 17">
            <a:extLst>
              <a:ext uri="{FF2B5EF4-FFF2-40B4-BE49-F238E27FC236}">
                <a16:creationId xmlns:a16="http://schemas.microsoft.com/office/drawing/2014/main" id="{BD9BE25C-4B0F-4BFB-A979-101E2CF07758}"/>
              </a:ext>
            </a:extLst>
          </p:cNvPr>
          <p:cNvSpPr>
            <a:spLocks noGrp="1"/>
          </p:cNvSpPr>
          <p:nvPr>
            <p:ph type="body" sz="quarter" idx="67" hasCustomPrompt="1"/>
          </p:nvPr>
        </p:nvSpPr>
        <p:spPr>
          <a:xfrm>
            <a:off x="3270648" y="3432852"/>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tx1"/>
                </a:solidFill>
                <a:latin typeface="Times New Roman" panose="02020603050405020304" pitchFamily="18" charset="0"/>
                <a:cs typeface="Times New Roman" panose="02020603050405020304" pitchFamily="18" charset="0"/>
              </a:defRPr>
            </a:lvl1pPr>
          </a:lstStyle>
          <a:p>
            <a:pPr lvl="0"/>
            <a:r>
              <a:rPr lang="en-GB"/>
              <a:t>Position title</a:t>
            </a:r>
          </a:p>
        </p:txBody>
      </p:sp>
      <p:sp>
        <p:nvSpPr>
          <p:cNvPr id="104" name="Picture Placeholder 2">
            <a:extLst>
              <a:ext uri="{FF2B5EF4-FFF2-40B4-BE49-F238E27FC236}">
                <a16:creationId xmlns:a16="http://schemas.microsoft.com/office/drawing/2014/main" id="{007065A7-D341-4447-AE6B-A91CE548048E}"/>
              </a:ext>
            </a:extLst>
          </p:cNvPr>
          <p:cNvSpPr>
            <a:spLocks noGrp="1"/>
          </p:cNvSpPr>
          <p:nvPr>
            <p:ph type="pic" sz="quarter" idx="69" hasCustomPrompt="1"/>
          </p:nvPr>
        </p:nvSpPr>
        <p:spPr>
          <a:xfrm>
            <a:off x="3270648" y="4195084"/>
            <a:ext cx="1215628" cy="1295401"/>
          </a:xfrm>
          <a:prstGeom prst="rect">
            <a:avLst/>
          </a:prstGeom>
          <a:solidFill>
            <a:schemeClr val="bg1">
              <a:lumMod val="95000"/>
            </a:schemeClr>
          </a:solidFill>
        </p:spPr>
        <p:txBody>
          <a:bodyPr tIns="504000" anchor="ctr" anchorCtr="0">
            <a:normAutofit/>
          </a:bodyPr>
          <a:lstStyle>
            <a:lvl1pPr marL="0" marR="0" indent="0" algn="ctr" defTabSz="685800" rtl="0" eaLnBrk="1" fontAlgn="auto" latinLnBrk="0" hangingPunct="1">
              <a:lnSpc>
                <a:spcPct val="90000"/>
              </a:lnSpc>
              <a:spcBef>
                <a:spcPts val="750"/>
              </a:spcBef>
              <a:spcAft>
                <a:spcPts val="0"/>
              </a:spcAft>
              <a:buClrTx/>
              <a:buSzTx/>
              <a:buFontTx/>
              <a:buNone/>
              <a:tabLst/>
              <a:defRPr sz="1350"/>
            </a:lvl1pPr>
          </a:lstStyle>
          <a:p>
            <a:pPr marL="0" marR="0" lvl="0" indent="0" algn="ctr" defTabSz="685800" rtl="0" eaLnBrk="1" fontAlgn="auto" latinLnBrk="0" hangingPunct="1">
              <a:lnSpc>
                <a:spcPct val="90000"/>
              </a:lnSpc>
              <a:spcBef>
                <a:spcPts val="750"/>
              </a:spcBef>
              <a:spcAft>
                <a:spcPts val="0"/>
              </a:spcAft>
              <a:buClrTx/>
              <a:buSzTx/>
              <a:buFontTx/>
              <a:buNone/>
              <a:tabLst/>
              <a:defRPr/>
            </a:pPr>
            <a:r>
              <a:rPr lang="en-GB"/>
              <a:t>Person</a:t>
            </a:r>
          </a:p>
        </p:txBody>
      </p:sp>
      <p:sp>
        <p:nvSpPr>
          <p:cNvPr id="106" name="Text Placeholder 17">
            <a:extLst>
              <a:ext uri="{FF2B5EF4-FFF2-40B4-BE49-F238E27FC236}">
                <a16:creationId xmlns:a16="http://schemas.microsoft.com/office/drawing/2014/main" id="{538F1C9B-5191-46A7-9988-721C27A19C0F}"/>
              </a:ext>
            </a:extLst>
          </p:cNvPr>
          <p:cNvSpPr>
            <a:spLocks noGrp="1"/>
          </p:cNvSpPr>
          <p:nvPr>
            <p:ph type="body" sz="quarter" idx="71" hasCustomPrompt="1"/>
          </p:nvPr>
        </p:nvSpPr>
        <p:spPr>
          <a:xfrm>
            <a:off x="3270648" y="5573263"/>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accent1"/>
                </a:solidFill>
                <a:latin typeface="Times New Roman" panose="02020603050405020304" pitchFamily="18" charset="0"/>
                <a:cs typeface="Times New Roman" panose="02020603050405020304" pitchFamily="18" charset="0"/>
              </a:defRPr>
            </a:lvl1pPr>
          </a:lstStyle>
          <a:p>
            <a:pPr lvl="0"/>
            <a:r>
              <a:rPr lang="en-GB" err="1"/>
              <a:t>Firstname</a:t>
            </a:r>
            <a:r>
              <a:rPr lang="en-GB"/>
              <a:t> </a:t>
            </a:r>
            <a:r>
              <a:rPr lang="en-GB" err="1"/>
              <a:t>Lastname</a:t>
            </a:r>
            <a:endParaRPr lang="en-GB"/>
          </a:p>
        </p:txBody>
      </p:sp>
      <p:sp>
        <p:nvSpPr>
          <p:cNvPr id="105" name="Text Placeholder 17">
            <a:extLst>
              <a:ext uri="{FF2B5EF4-FFF2-40B4-BE49-F238E27FC236}">
                <a16:creationId xmlns:a16="http://schemas.microsoft.com/office/drawing/2014/main" id="{2F155F4B-6C77-4B10-82CF-87AB808A21A3}"/>
              </a:ext>
            </a:extLst>
          </p:cNvPr>
          <p:cNvSpPr>
            <a:spLocks noGrp="1"/>
          </p:cNvSpPr>
          <p:nvPr>
            <p:ph type="body" sz="quarter" idx="70" hasCustomPrompt="1"/>
          </p:nvPr>
        </p:nvSpPr>
        <p:spPr>
          <a:xfrm>
            <a:off x="3270648" y="5803547"/>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tx1"/>
                </a:solidFill>
                <a:latin typeface="Times New Roman" panose="02020603050405020304" pitchFamily="18" charset="0"/>
                <a:cs typeface="Times New Roman" panose="02020603050405020304" pitchFamily="18" charset="0"/>
              </a:defRPr>
            </a:lvl1pPr>
          </a:lstStyle>
          <a:p>
            <a:pPr lvl="0"/>
            <a:r>
              <a:rPr lang="en-GB"/>
              <a:t>Position title</a:t>
            </a:r>
          </a:p>
        </p:txBody>
      </p:sp>
      <p:sp>
        <p:nvSpPr>
          <p:cNvPr id="107" name="Picture Placeholder 2">
            <a:extLst>
              <a:ext uri="{FF2B5EF4-FFF2-40B4-BE49-F238E27FC236}">
                <a16:creationId xmlns:a16="http://schemas.microsoft.com/office/drawing/2014/main" id="{9D67B676-0169-4E1D-B485-5732B38992AE}"/>
              </a:ext>
            </a:extLst>
          </p:cNvPr>
          <p:cNvSpPr>
            <a:spLocks noGrp="1"/>
          </p:cNvSpPr>
          <p:nvPr>
            <p:ph type="pic" sz="quarter" idx="72" hasCustomPrompt="1"/>
          </p:nvPr>
        </p:nvSpPr>
        <p:spPr>
          <a:xfrm>
            <a:off x="4658916" y="1810803"/>
            <a:ext cx="1215628" cy="1295401"/>
          </a:xfrm>
          <a:prstGeom prst="rect">
            <a:avLst/>
          </a:prstGeom>
          <a:solidFill>
            <a:schemeClr val="bg1">
              <a:lumMod val="95000"/>
            </a:schemeClr>
          </a:solidFill>
        </p:spPr>
        <p:txBody>
          <a:bodyPr tIns="504000" anchor="ctr" anchorCtr="0">
            <a:normAutofit/>
          </a:bodyPr>
          <a:lstStyle>
            <a:lvl1pPr marL="0" indent="0" algn="ctr">
              <a:buFontTx/>
              <a:buNone/>
              <a:defRPr sz="1350"/>
            </a:lvl1pPr>
          </a:lstStyle>
          <a:p>
            <a:r>
              <a:rPr lang="en-GB"/>
              <a:t>Person</a:t>
            </a:r>
          </a:p>
        </p:txBody>
      </p:sp>
      <p:sp>
        <p:nvSpPr>
          <p:cNvPr id="109" name="Text Placeholder 17">
            <a:extLst>
              <a:ext uri="{FF2B5EF4-FFF2-40B4-BE49-F238E27FC236}">
                <a16:creationId xmlns:a16="http://schemas.microsoft.com/office/drawing/2014/main" id="{E2A5260C-8898-438D-B353-AD58CE7F051E}"/>
              </a:ext>
            </a:extLst>
          </p:cNvPr>
          <p:cNvSpPr>
            <a:spLocks noGrp="1"/>
          </p:cNvSpPr>
          <p:nvPr>
            <p:ph type="body" sz="quarter" idx="74" hasCustomPrompt="1"/>
          </p:nvPr>
        </p:nvSpPr>
        <p:spPr>
          <a:xfrm>
            <a:off x="4658916" y="3202568"/>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accent1"/>
                </a:solidFill>
                <a:latin typeface="Times New Roman" panose="02020603050405020304" pitchFamily="18" charset="0"/>
                <a:cs typeface="Times New Roman" panose="02020603050405020304" pitchFamily="18" charset="0"/>
              </a:defRPr>
            </a:lvl1pPr>
          </a:lstStyle>
          <a:p>
            <a:pPr lvl="0"/>
            <a:r>
              <a:rPr lang="en-GB" err="1"/>
              <a:t>Firstname</a:t>
            </a:r>
            <a:r>
              <a:rPr lang="en-GB"/>
              <a:t> </a:t>
            </a:r>
            <a:r>
              <a:rPr lang="en-GB" err="1"/>
              <a:t>Lastname</a:t>
            </a:r>
            <a:endParaRPr lang="en-GB"/>
          </a:p>
        </p:txBody>
      </p:sp>
      <p:sp>
        <p:nvSpPr>
          <p:cNvPr id="108" name="Text Placeholder 17">
            <a:extLst>
              <a:ext uri="{FF2B5EF4-FFF2-40B4-BE49-F238E27FC236}">
                <a16:creationId xmlns:a16="http://schemas.microsoft.com/office/drawing/2014/main" id="{5A64AB6E-B6C5-437A-BC9D-1E3CA90B9354}"/>
              </a:ext>
            </a:extLst>
          </p:cNvPr>
          <p:cNvSpPr>
            <a:spLocks noGrp="1"/>
          </p:cNvSpPr>
          <p:nvPr>
            <p:ph type="body" sz="quarter" idx="73" hasCustomPrompt="1"/>
          </p:nvPr>
        </p:nvSpPr>
        <p:spPr>
          <a:xfrm>
            <a:off x="4658916" y="3432852"/>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tx1"/>
                </a:solidFill>
                <a:latin typeface="Times New Roman" panose="02020603050405020304" pitchFamily="18" charset="0"/>
                <a:cs typeface="Times New Roman" panose="02020603050405020304" pitchFamily="18" charset="0"/>
              </a:defRPr>
            </a:lvl1pPr>
          </a:lstStyle>
          <a:p>
            <a:pPr lvl="0"/>
            <a:r>
              <a:rPr lang="en-GB"/>
              <a:t>Position title</a:t>
            </a:r>
          </a:p>
        </p:txBody>
      </p:sp>
      <p:sp>
        <p:nvSpPr>
          <p:cNvPr id="110" name="Picture Placeholder 2">
            <a:extLst>
              <a:ext uri="{FF2B5EF4-FFF2-40B4-BE49-F238E27FC236}">
                <a16:creationId xmlns:a16="http://schemas.microsoft.com/office/drawing/2014/main" id="{9952C130-25CE-45D7-BD81-95E1DCE8C11A}"/>
              </a:ext>
            </a:extLst>
          </p:cNvPr>
          <p:cNvSpPr>
            <a:spLocks noGrp="1"/>
          </p:cNvSpPr>
          <p:nvPr>
            <p:ph type="pic" sz="quarter" idx="75" hasCustomPrompt="1"/>
          </p:nvPr>
        </p:nvSpPr>
        <p:spPr>
          <a:xfrm>
            <a:off x="4658916" y="4195084"/>
            <a:ext cx="1215628" cy="1295401"/>
          </a:xfrm>
          <a:prstGeom prst="rect">
            <a:avLst/>
          </a:prstGeom>
          <a:solidFill>
            <a:schemeClr val="bg1">
              <a:lumMod val="95000"/>
            </a:schemeClr>
          </a:solidFill>
        </p:spPr>
        <p:txBody>
          <a:bodyPr tIns="504000" anchor="ctr" anchorCtr="0">
            <a:normAutofit/>
          </a:bodyPr>
          <a:lstStyle>
            <a:lvl1pPr marL="0" marR="0" indent="0" algn="ctr" defTabSz="685800" rtl="0" eaLnBrk="1" fontAlgn="auto" latinLnBrk="0" hangingPunct="1">
              <a:lnSpc>
                <a:spcPct val="90000"/>
              </a:lnSpc>
              <a:spcBef>
                <a:spcPts val="750"/>
              </a:spcBef>
              <a:spcAft>
                <a:spcPts val="0"/>
              </a:spcAft>
              <a:buClrTx/>
              <a:buSzTx/>
              <a:buFontTx/>
              <a:buNone/>
              <a:tabLst/>
              <a:defRPr sz="1350"/>
            </a:lvl1pPr>
          </a:lstStyle>
          <a:p>
            <a:pPr marL="0" marR="0" lvl="0" indent="0" algn="ctr" defTabSz="685800" rtl="0" eaLnBrk="1" fontAlgn="auto" latinLnBrk="0" hangingPunct="1">
              <a:lnSpc>
                <a:spcPct val="90000"/>
              </a:lnSpc>
              <a:spcBef>
                <a:spcPts val="750"/>
              </a:spcBef>
              <a:spcAft>
                <a:spcPts val="0"/>
              </a:spcAft>
              <a:buClrTx/>
              <a:buSzTx/>
              <a:buFontTx/>
              <a:buNone/>
              <a:tabLst/>
              <a:defRPr/>
            </a:pPr>
            <a:r>
              <a:rPr lang="en-GB"/>
              <a:t>Person</a:t>
            </a:r>
          </a:p>
        </p:txBody>
      </p:sp>
      <p:sp>
        <p:nvSpPr>
          <p:cNvPr id="112" name="Text Placeholder 17">
            <a:extLst>
              <a:ext uri="{FF2B5EF4-FFF2-40B4-BE49-F238E27FC236}">
                <a16:creationId xmlns:a16="http://schemas.microsoft.com/office/drawing/2014/main" id="{D4751E6E-E50B-47BB-B845-1A9F2628A2B9}"/>
              </a:ext>
            </a:extLst>
          </p:cNvPr>
          <p:cNvSpPr>
            <a:spLocks noGrp="1"/>
          </p:cNvSpPr>
          <p:nvPr>
            <p:ph type="body" sz="quarter" idx="77" hasCustomPrompt="1"/>
          </p:nvPr>
        </p:nvSpPr>
        <p:spPr>
          <a:xfrm>
            <a:off x="4658916" y="5573263"/>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accent1"/>
                </a:solidFill>
                <a:latin typeface="Times New Roman" panose="02020603050405020304" pitchFamily="18" charset="0"/>
                <a:cs typeface="Times New Roman" panose="02020603050405020304" pitchFamily="18" charset="0"/>
              </a:defRPr>
            </a:lvl1pPr>
          </a:lstStyle>
          <a:p>
            <a:pPr lvl="0"/>
            <a:r>
              <a:rPr lang="en-GB" err="1"/>
              <a:t>Firstname</a:t>
            </a:r>
            <a:r>
              <a:rPr lang="en-GB"/>
              <a:t> </a:t>
            </a:r>
            <a:r>
              <a:rPr lang="en-GB" err="1"/>
              <a:t>Lastname</a:t>
            </a:r>
            <a:endParaRPr lang="en-GB"/>
          </a:p>
        </p:txBody>
      </p:sp>
      <p:sp>
        <p:nvSpPr>
          <p:cNvPr id="111" name="Text Placeholder 17">
            <a:extLst>
              <a:ext uri="{FF2B5EF4-FFF2-40B4-BE49-F238E27FC236}">
                <a16:creationId xmlns:a16="http://schemas.microsoft.com/office/drawing/2014/main" id="{975635CB-AC22-40BF-A843-11EE49D41478}"/>
              </a:ext>
            </a:extLst>
          </p:cNvPr>
          <p:cNvSpPr>
            <a:spLocks noGrp="1"/>
          </p:cNvSpPr>
          <p:nvPr>
            <p:ph type="body" sz="quarter" idx="76" hasCustomPrompt="1"/>
          </p:nvPr>
        </p:nvSpPr>
        <p:spPr>
          <a:xfrm>
            <a:off x="4658916" y="5803547"/>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tx1"/>
                </a:solidFill>
                <a:latin typeface="Times New Roman" panose="02020603050405020304" pitchFamily="18" charset="0"/>
                <a:cs typeface="Times New Roman" panose="02020603050405020304" pitchFamily="18" charset="0"/>
              </a:defRPr>
            </a:lvl1pPr>
          </a:lstStyle>
          <a:p>
            <a:pPr lvl="0"/>
            <a:r>
              <a:rPr lang="en-GB"/>
              <a:t>Position title</a:t>
            </a:r>
          </a:p>
        </p:txBody>
      </p:sp>
      <p:sp>
        <p:nvSpPr>
          <p:cNvPr id="113" name="Picture Placeholder 2">
            <a:extLst>
              <a:ext uri="{FF2B5EF4-FFF2-40B4-BE49-F238E27FC236}">
                <a16:creationId xmlns:a16="http://schemas.microsoft.com/office/drawing/2014/main" id="{B6D5C63C-F0A7-431C-A34F-D630302AA90C}"/>
              </a:ext>
            </a:extLst>
          </p:cNvPr>
          <p:cNvSpPr>
            <a:spLocks noGrp="1"/>
          </p:cNvSpPr>
          <p:nvPr>
            <p:ph type="pic" sz="quarter" idx="78" hasCustomPrompt="1"/>
          </p:nvPr>
        </p:nvSpPr>
        <p:spPr>
          <a:xfrm>
            <a:off x="6044805" y="1810803"/>
            <a:ext cx="1215628" cy="1295401"/>
          </a:xfrm>
          <a:prstGeom prst="rect">
            <a:avLst/>
          </a:prstGeom>
          <a:solidFill>
            <a:schemeClr val="bg1">
              <a:lumMod val="95000"/>
            </a:schemeClr>
          </a:solidFill>
        </p:spPr>
        <p:txBody>
          <a:bodyPr tIns="504000" anchor="ctr" anchorCtr="0">
            <a:normAutofit/>
          </a:bodyPr>
          <a:lstStyle>
            <a:lvl1pPr marL="0" indent="0" algn="ctr">
              <a:buFontTx/>
              <a:buNone/>
              <a:defRPr sz="1350"/>
            </a:lvl1pPr>
          </a:lstStyle>
          <a:p>
            <a:r>
              <a:rPr lang="en-GB"/>
              <a:t>Person</a:t>
            </a:r>
          </a:p>
        </p:txBody>
      </p:sp>
      <p:sp>
        <p:nvSpPr>
          <p:cNvPr id="115" name="Text Placeholder 17">
            <a:extLst>
              <a:ext uri="{FF2B5EF4-FFF2-40B4-BE49-F238E27FC236}">
                <a16:creationId xmlns:a16="http://schemas.microsoft.com/office/drawing/2014/main" id="{5B08EEF1-2090-4FAE-AC3E-FFAC897FCEA8}"/>
              </a:ext>
            </a:extLst>
          </p:cNvPr>
          <p:cNvSpPr>
            <a:spLocks noGrp="1"/>
          </p:cNvSpPr>
          <p:nvPr>
            <p:ph type="body" sz="quarter" idx="80" hasCustomPrompt="1"/>
          </p:nvPr>
        </p:nvSpPr>
        <p:spPr>
          <a:xfrm>
            <a:off x="6044805" y="3202568"/>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accent1"/>
                </a:solidFill>
                <a:latin typeface="Times New Roman" panose="02020603050405020304" pitchFamily="18" charset="0"/>
                <a:cs typeface="Times New Roman" panose="02020603050405020304" pitchFamily="18" charset="0"/>
              </a:defRPr>
            </a:lvl1pPr>
          </a:lstStyle>
          <a:p>
            <a:pPr lvl="0"/>
            <a:r>
              <a:rPr lang="en-GB" err="1"/>
              <a:t>Firstname</a:t>
            </a:r>
            <a:r>
              <a:rPr lang="en-GB"/>
              <a:t> </a:t>
            </a:r>
            <a:r>
              <a:rPr lang="en-GB" err="1"/>
              <a:t>Lastname</a:t>
            </a:r>
            <a:endParaRPr lang="en-GB"/>
          </a:p>
        </p:txBody>
      </p:sp>
      <p:sp>
        <p:nvSpPr>
          <p:cNvPr id="114" name="Text Placeholder 17">
            <a:extLst>
              <a:ext uri="{FF2B5EF4-FFF2-40B4-BE49-F238E27FC236}">
                <a16:creationId xmlns:a16="http://schemas.microsoft.com/office/drawing/2014/main" id="{3C08BCDD-2691-4AF7-A41E-E91D54C11EA4}"/>
              </a:ext>
            </a:extLst>
          </p:cNvPr>
          <p:cNvSpPr>
            <a:spLocks noGrp="1"/>
          </p:cNvSpPr>
          <p:nvPr>
            <p:ph type="body" sz="quarter" idx="79" hasCustomPrompt="1"/>
          </p:nvPr>
        </p:nvSpPr>
        <p:spPr>
          <a:xfrm>
            <a:off x="6044805" y="3432852"/>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tx1"/>
                </a:solidFill>
                <a:latin typeface="Times New Roman" panose="02020603050405020304" pitchFamily="18" charset="0"/>
                <a:cs typeface="Times New Roman" panose="02020603050405020304" pitchFamily="18" charset="0"/>
              </a:defRPr>
            </a:lvl1pPr>
          </a:lstStyle>
          <a:p>
            <a:pPr lvl="0"/>
            <a:r>
              <a:rPr lang="en-GB"/>
              <a:t>Position title</a:t>
            </a:r>
          </a:p>
        </p:txBody>
      </p:sp>
      <p:sp>
        <p:nvSpPr>
          <p:cNvPr id="116" name="Picture Placeholder 2">
            <a:extLst>
              <a:ext uri="{FF2B5EF4-FFF2-40B4-BE49-F238E27FC236}">
                <a16:creationId xmlns:a16="http://schemas.microsoft.com/office/drawing/2014/main" id="{9CB52F2D-7A68-4FFC-9178-804A881AE302}"/>
              </a:ext>
            </a:extLst>
          </p:cNvPr>
          <p:cNvSpPr>
            <a:spLocks noGrp="1"/>
          </p:cNvSpPr>
          <p:nvPr>
            <p:ph type="pic" sz="quarter" idx="81" hasCustomPrompt="1"/>
          </p:nvPr>
        </p:nvSpPr>
        <p:spPr>
          <a:xfrm>
            <a:off x="6044805" y="4195084"/>
            <a:ext cx="1215628" cy="1295401"/>
          </a:xfrm>
          <a:prstGeom prst="rect">
            <a:avLst/>
          </a:prstGeom>
          <a:solidFill>
            <a:schemeClr val="bg1">
              <a:lumMod val="95000"/>
            </a:schemeClr>
          </a:solidFill>
        </p:spPr>
        <p:txBody>
          <a:bodyPr tIns="504000" anchor="ctr" anchorCtr="0">
            <a:normAutofit/>
          </a:bodyPr>
          <a:lstStyle>
            <a:lvl1pPr marL="0" marR="0" indent="0" algn="ctr" defTabSz="685800" rtl="0" eaLnBrk="1" fontAlgn="auto" latinLnBrk="0" hangingPunct="1">
              <a:lnSpc>
                <a:spcPct val="90000"/>
              </a:lnSpc>
              <a:spcBef>
                <a:spcPts val="750"/>
              </a:spcBef>
              <a:spcAft>
                <a:spcPts val="0"/>
              </a:spcAft>
              <a:buClrTx/>
              <a:buSzTx/>
              <a:buFontTx/>
              <a:buNone/>
              <a:tabLst/>
              <a:defRPr sz="1350"/>
            </a:lvl1pPr>
          </a:lstStyle>
          <a:p>
            <a:pPr marL="0" marR="0" lvl="0" indent="0" algn="ctr" defTabSz="685800" rtl="0" eaLnBrk="1" fontAlgn="auto" latinLnBrk="0" hangingPunct="1">
              <a:lnSpc>
                <a:spcPct val="90000"/>
              </a:lnSpc>
              <a:spcBef>
                <a:spcPts val="750"/>
              </a:spcBef>
              <a:spcAft>
                <a:spcPts val="0"/>
              </a:spcAft>
              <a:buClrTx/>
              <a:buSzTx/>
              <a:buFontTx/>
              <a:buNone/>
              <a:tabLst/>
              <a:defRPr/>
            </a:pPr>
            <a:r>
              <a:rPr lang="en-GB"/>
              <a:t>Person</a:t>
            </a:r>
          </a:p>
        </p:txBody>
      </p:sp>
      <p:sp>
        <p:nvSpPr>
          <p:cNvPr id="118" name="Text Placeholder 17">
            <a:extLst>
              <a:ext uri="{FF2B5EF4-FFF2-40B4-BE49-F238E27FC236}">
                <a16:creationId xmlns:a16="http://schemas.microsoft.com/office/drawing/2014/main" id="{5397A6B8-13D3-476E-955F-CC207462FDF5}"/>
              </a:ext>
            </a:extLst>
          </p:cNvPr>
          <p:cNvSpPr>
            <a:spLocks noGrp="1"/>
          </p:cNvSpPr>
          <p:nvPr>
            <p:ph type="body" sz="quarter" idx="83" hasCustomPrompt="1"/>
          </p:nvPr>
        </p:nvSpPr>
        <p:spPr>
          <a:xfrm>
            <a:off x="6044805" y="5573263"/>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accent1"/>
                </a:solidFill>
                <a:latin typeface="Times New Roman" panose="02020603050405020304" pitchFamily="18" charset="0"/>
                <a:cs typeface="Times New Roman" panose="02020603050405020304" pitchFamily="18" charset="0"/>
              </a:defRPr>
            </a:lvl1pPr>
          </a:lstStyle>
          <a:p>
            <a:pPr lvl="0"/>
            <a:r>
              <a:rPr lang="en-GB" err="1"/>
              <a:t>Firstname</a:t>
            </a:r>
            <a:r>
              <a:rPr lang="en-GB"/>
              <a:t> </a:t>
            </a:r>
            <a:r>
              <a:rPr lang="en-GB" err="1"/>
              <a:t>Lastname</a:t>
            </a:r>
            <a:endParaRPr lang="en-GB"/>
          </a:p>
        </p:txBody>
      </p:sp>
      <p:sp>
        <p:nvSpPr>
          <p:cNvPr id="117" name="Text Placeholder 17">
            <a:extLst>
              <a:ext uri="{FF2B5EF4-FFF2-40B4-BE49-F238E27FC236}">
                <a16:creationId xmlns:a16="http://schemas.microsoft.com/office/drawing/2014/main" id="{1E422504-E303-4775-96E5-CDFBC2296ACE}"/>
              </a:ext>
            </a:extLst>
          </p:cNvPr>
          <p:cNvSpPr>
            <a:spLocks noGrp="1"/>
          </p:cNvSpPr>
          <p:nvPr>
            <p:ph type="body" sz="quarter" idx="82" hasCustomPrompt="1"/>
          </p:nvPr>
        </p:nvSpPr>
        <p:spPr>
          <a:xfrm>
            <a:off x="6044805" y="5803547"/>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tx1"/>
                </a:solidFill>
                <a:latin typeface="Times New Roman" panose="02020603050405020304" pitchFamily="18" charset="0"/>
                <a:cs typeface="Times New Roman" panose="02020603050405020304" pitchFamily="18" charset="0"/>
              </a:defRPr>
            </a:lvl1pPr>
          </a:lstStyle>
          <a:p>
            <a:pPr lvl="0"/>
            <a:r>
              <a:rPr lang="en-GB"/>
              <a:t>Position title</a:t>
            </a:r>
          </a:p>
        </p:txBody>
      </p:sp>
      <p:sp>
        <p:nvSpPr>
          <p:cNvPr id="119" name="Picture Placeholder 2">
            <a:extLst>
              <a:ext uri="{FF2B5EF4-FFF2-40B4-BE49-F238E27FC236}">
                <a16:creationId xmlns:a16="http://schemas.microsoft.com/office/drawing/2014/main" id="{402F2999-91E5-4B17-BBAD-6B3498DC38A4}"/>
              </a:ext>
            </a:extLst>
          </p:cNvPr>
          <p:cNvSpPr>
            <a:spLocks noGrp="1"/>
          </p:cNvSpPr>
          <p:nvPr>
            <p:ph type="pic" sz="quarter" idx="84" hasCustomPrompt="1"/>
          </p:nvPr>
        </p:nvSpPr>
        <p:spPr>
          <a:xfrm>
            <a:off x="7433073" y="1810803"/>
            <a:ext cx="1215628" cy="1295401"/>
          </a:xfrm>
          <a:prstGeom prst="rect">
            <a:avLst/>
          </a:prstGeom>
          <a:solidFill>
            <a:schemeClr val="bg1">
              <a:lumMod val="95000"/>
            </a:schemeClr>
          </a:solidFill>
        </p:spPr>
        <p:txBody>
          <a:bodyPr tIns="504000" anchor="ctr" anchorCtr="0">
            <a:normAutofit/>
          </a:bodyPr>
          <a:lstStyle>
            <a:lvl1pPr marL="0" indent="0" algn="ctr">
              <a:buFontTx/>
              <a:buNone/>
              <a:defRPr sz="1350"/>
            </a:lvl1pPr>
          </a:lstStyle>
          <a:p>
            <a:r>
              <a:rPr lang="en-GB"/>
              <a:t>Person</a:t>
            </a:r>
          </a:p>
        </p:txBody>
      </p:sp>
      <p:sp>
        <p:nvSpPr>
          <p:cNvPr id="121" name="Text Placeholder 17">
            <a:extLst>
              <a:ext uri="{FF2B5EF4-FFF2-40B4-BE49-F238E27FC236}">
                <a16:creationId xmlns:a16="http://schemas.microsoft.com/office/drawing/2014/main" id="{255BDC5E-237D-43C8-A260-67FBC77B0827}"/>
              </a:ext>
            </a:extLst>
          </p:cNvPr>
          <p:cNvSpPr>
            <a:spLocks noGrp="1"/>
          </p:cNvSpPr>
          <p:nvPr>
            <p:ph type="body" sz="quarter" idx="86" hasCustomPrompt="1"/>
          </p:nvPr>
        </p:nvSpPr>
        <p:spPr>
          <a:xfrm>
            <a:off x="7433073" y="3202568"/>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accent1"/>
                </a:solidFill>
                <a:latin typeface="Times New Roman" panose="02020603050405020304" pitchFamily="18" charset="0"/>
                <a:cs typeface="Times New Roman" panose="02020603050405020304" pitchFamily="18" charset="0"/>
              </a:defRPr>
            </a:lvl1pPr>
          </a:lstStyle>
          <a:p>
            <a:pPr lvl="0"/>
            <a:r>
              <a:rPr lang="en-GB" err="1"/>
              <a:t>Firstname</a:t>
            </a:r>
            <a:r>
              <a:rPr lang="en-GB"/>
              <a:t> </a:t>
            </a:r>
            <a:r>
              <a:rPr lang="en-GB" err="1"/>
              <a:t>Lastname</a:t>
            </a:r>
            <a:endParaRPr lang="en-GB"/>
          </a:p>
        </p:txBody>
      </p:sp>
      <p:sp>
        <p:nvSpPr>
          <p:cNvPr id="120" name="Text Placeholder 17">
            <a:extLst>
              <a:ext uri="{FF2B5EF4-FFF2-40B4-BE49-F238E27FC236}">
                <a16:creationId xmlns:a16="http://schemas.microsoft.com/office/drawing/2014/main" id="{78D758A1-4B6F-4B0F-B561-8A5C8AE2A7CD}"/>
              </a:ext>
            </a:extLst>
          </p:cNvPr>
          <p:cNvSpPr>
            <a:spLocks noGrp="1"/>
          </p:cNvSpPr>
          <p:nvPr>
            <p:ph type="body" sz="quarter" idx="85" hasCustomPrompt="1"/>
          </p:nvPr>
        </p:nvSpPr>
        <p:spPr>
          <a:xfrm>
            <a:off x="7433073" y="3432852"/>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tx1"/>
                </a:solidFill>
                <a:latin typeface="Times New Roman" panose="02020603050405020304" pitchFamily="18" charset="0"/>
                <a:cs typeface="Times New Roman" panose="02020603050405020304" pitchFamily="18" charset="0"/>
              </a:defRPr>
            </a:lvl1pPr>
          </a:lstStyle>
          <a:p>
            <a:pPr lvl="0"/>
            <a:r>
              <a:rPr lang="en-GB"/>
              <a:t>Position title</a:t>
            </a:r>
          </a:p>
        </p:txBody>
      </p:sp>
      <p:sp>
        <p:nvSpPr>
          <p:cNvPr id="122" name="Picture Placeholder 2">
            <a:extLst>
              <a:ext uri="{FF2B5EF4-FFF2-40B4-BE49-F238E27FC236}">
                <a16:creationId xmlns:a16="http://schemas.microsoft.com/office/drawing/2014/main" id="{82B0B00E-3F93-46FF-912B-59CB8675DE2A}"/>
              </a:ext>
            </a:extLst>
          </p:cNvPr>
          <p:cNvSpPr>
            <a:spLocks noGrp="1"/>
          </p:cNvSpPr>
          <p:nvPr>
            <p:ph type="pic" sz="quarter" idx="87" hasCustomPrompt="1"/>
          </p:nvPr>
        </p:nvSpPr>
        <p:spPr>
          <a:xfrm>
            <a:off x="7433073" y="4195084"/>
            <a:ext cx="1215628" cy="1295401"/>
          </a:xfrm>
          <a:prstGeom prst="rect">
            <a:avLst/>
          </a:prstGeom>
          <a:solidFill>
            <a:schemeClr val="bg1">
              <a:lumMod val="95000"/>
            </a:schemeClr>
          </a:solidFill>
        </p:spPr>
        <p:txBody>
          <a:bodyPr tIns="504000" anchor="ctr" anchorCtr="0">
            <a:normAutofit/>
          </a:bodyPr>
          <a:lstStyle>
            <a:lvl1pPr marL="0" marR="0" indent="0" algn="ctr" defTabSz="685800" rtl="0" eaLnBrk="1" fontAlgn="auto" latinLnBrk="0" hangingPunct="1">
              <a:lnSpc>
                <a:spcPct val="90000"/>
              </a:lnSpc>
              <a:spcBef>
                <a:spcPts val="750"/>
              </a:spcBef>
              <a:spcAft>
                <a:spcPts val="0"/>
              </a:spcAft>
              <a:buClrTx/>
              <a:buSzTx/>
              <a:buFontTx/>
              <a:buNone/>
              <a:tabLst/>
              <a:defRPr sz="1350"/>
            </a:lvl1pPr>
          </a:lstStyle>
          <a:p>
            <a:pPr marL="0" marR="0" lvl="0" indent="0" algn="ctr" defTabSz="685800" rtl="0" eaLnBrk="1" fontAlgn="auto" latinLnBrk="0" hangingPunct="1">
              <a:lnSpc>
                <a:spcPct val="90000"/>
              </a:lnSpc>
              <a:spcBef>
                <a:spcPts val="750"/>
              </a:spcBef>
              <a:spcAft>
                <a:spcPts val="0"/>
              </a:spcAft>
              <a:buClrTx/>
              <a:buSzTx/>
              <a:buFontTx/>
              <a:buNone/>
              <a:tabLst/>
              <a:defRPr/>
            </a:pPr>
            <a:r>
              <a:rPr lang="en-GB"/>
              <a:t>Person</a:t>
            </a:r>
          </a:p>
        </p:txBody>
      </p:sp>
      <p:sp>
        <p:nvSpPr>
          <p:cNvPr id="124" name="Text Placeholder 17">
            <a:extLst>
              <a:ext uri="{FF2B5EF4-FFF2-40B4-BE49-F238E27FC236}">
                <a16:creationId xmlns:a16="http://schemas.microsoft.com/office/drawing/2014/main" id="{7BAFC583-D5A0-4ABC-9964-5D972B3932B1}"/>
              </a:ext>
            </a:extLst>
          </p:cNvPr>
          <p:cNvSpPr>
            <a:spLocks noGrp="1"/>
          </p:cNvSpPr>
          <p:nvPr>
            <p:ph type="body" sz="quarter" idx="89" hasCustomPrompt="1"/>
          </p:nvPr>
        </p:nvSpPr>
        <p:spPr>
          <a:xfrm>
            <a:off x="7433073" y="5573263"/>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accent1"/>
                </a:solidFill>
                <a:latin typeface="Times New Roman" panose="02020603050405020304" pitchFamily="18" charset="0"/>
                <a:cs typeface="Times New Roman" panose="02020603050405020304" pitchFamily="18" charset="0"/>
              </a:defRPr>
            </a:lvl1pPr>
          </a:lstStyle>
          <a:p>
            <a:pPr lvl="0"/>
            <a:r>
              <a:rPr lang="en-GB" err="1"/>
              <a:t>Firstname</a:t>
            </a:r>
            <a:r>
              <a:rPr lang="en-GB"/>
              <a:t> </a:t>
            </a:r>
            <a:r>
              <a:rPr lang="en-GB" err="1"/>
              <a:t>Lastname</a:t>
            </a:r>
            <a:endParaRPr lang="en-GB"/>
          </a:p>
        </p:txBody>
      </p:sp>
      <p:sp>
        <p:nvSpPr>
          <p:cNvPr id="123" name="Text Placeholder 17">
            <a:extLst>
              <a:ext uri="{FF2B5EF4-FFF2-40B4-BE49-F238E27FC236}">
                <a16:creationId xmlns:a16="http://schemas.microsoft.com/office/drawing/2014/main" id="{35BE1316-440D-4B2F-90B1-C60EC44F780A}"/>
              </a:ext>
            </a:extLst>
          </p:cNvPr>
          <p:cNvSpPr>
            <a:spLocks noGrp="1"/>
          </p:cNvSpPr>
          <p:nvPr>
            <p:ph type="body" sz="quarter" idx="88" hasCustomPrompt="1"/>
          </p:nvPr>
        </p:nvSpPr>
        <p:spPr>
          <a:xfrm>
            <a:off x="7433073" y="5803547"/>
            <a:ext cx="1215628" cy="362374"/>
          </a:xfrm>
          <a:prstGeom prst="rect">
            <a:avLst/>
          </a:prstGeom>
        </p:spPr>
        <p:txBody>
          <a:bodyPr lIns="0" tIns="0" rIns="0" bIns="0">
            <a:noAutofit/>
          </a:bodyPr>
          <a:lstStyle>
            <a:lvl1pPr marL="0" indent="0" algn="ctr">
              <a:lnSpc>
                <a:spcPct val="100000"/>
              </a:lnSpc>
              <a:spcBef>
                <a:spcPts val="0"/>
              </a:spcBef>
              <a:buFontTx/>
              <a:buNone/>
              <a:defRPr sz="900">
                <a:solidFill>
                  <a:schemeClr val="tx1"/>
                </a:solidFill>
                <a:latin typeface="Times New Roman" panose="02020603050405020304" pitchFamily="18" charset="0"/>
                <a:cs typeface="Times New Roman" panose="02020603050405020304" pitchFamily="18" charset="0"/>
              </a:defRPr>
            </a:lvl1pPr>
          </a:lstStyle>
          <a:p>
            <a:pPr lvl="0"/>
            <a:r>
              <a:rPr lang="en-GB"/>
              <a:t>Position title</a:t>
            </a:r>
          </a:p>
        </p:txBody>
      </p:sp>
      <p:sp>
        <p:nvSpPr>
          <p:cNvPr id="2" name="Footer Placeholder 1">
            <a:extLst>
              <a:ext uri="{FF2B5EF4-FFF2-40B4-BE49-F238E27FC236}">
                <a16:creationId xmlns:a16="http://schemas.microsoft.com/office/drawing/2014/main" id="{CBE32424-F879-449B-B586-2980530ED3EA}"/>
              </a:ext>
            </a:extLst>
          </p:cNvPr>
          <p:cNvSpPr>
            <a:spLocks noGrp="1"/>
          </p:cNvSpPr>
          <p:nvPr>
            <p:ph type="ftr" sz="quarter" idx="90"/>
          </p:nvPr>
        </p:nvSpPr>
        <p:spPr/>
        <p:txBody>
          <a:bodyPr/>
          <a:lstStyle/>
          <a:p>
            <a:endParaRPr lang="en-GB"/>
          </a:p>
        </p:txBody>
      </p:sp>
      <p:sp>
        <p:nvSpPr>
          <p:cNvPr id="4" name="Slide Number Placeholder 3">
            <a:extLst>
              <a:ext uri="{FF2B5EF4-FFF2-40B4-BE49-F238E27FC236}">
                <a16:creationId xmlns:a16="http://schemas.microsoft.com/office/drawing/2014/main" id="{D9E5C7A6-CA92-47C5-A090-A1AA6411F840}"/>
              </a:ext>
            </a:extLst>
          </p:cNvPr>
          <p:cNvSpPr>
            <a:spLocks noGrp="1"/>
          </p:cNvSpPr>
          <p:nvPr>
            <p:ph type="sldNum" sz="quarter" idx="91"/>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39965559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2 x Logos">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91A6EFB-C03E-4005-AAF4-412354479622}"/>
              </a:ext>
            </a:extLst>
          </p:cNvPr>
          <p:cNvSpPr>
            <a:spLocks noGrp="1"/>
          </p:cNvSpPr>
          <p:nvPr>
            <p:ph type="title" hasCustomPrompt="1"/>
          </p:nvPr>
        </p:nvSpPr>
        <p:spPr>
          <a:xfrm>
            <a:off x="494109" y="657225"/>
            <a:ext cx="3989786" cy="532800"/>
          </a:xfrm>
        </p:spPr>
        <p:txBody>
          <a:bodyPr/>
          <a:lstStyle/>
          <a:p>
            <a:r>
              <a:rPr lang="en-GB"/>
              <a:t>Slide title</a:t>
            </a:r>
          </a:p>
        </p:txBody>
      </p:sp>
      <p:sp>
        <p:nvSpPr>
          <p:cNvPr id="41" name="Subtitle 2">
            <a:extLst>
              <a:ext uri="{FF2B5EF4-FFF2-40B4-BE49-F238E27FC236}">
                <a16:creationId xmlns:a16="http://schemas.microsoft.com/office/drawing/2014/main" id="{7E09B4CB-EF80-4A5E-B0DF-A4976B3C42DF}"/>
              </a:ext>
            </a:extLst>
          </p:cNvPr>
          <p:cNvSpPr>
            <a:spLocks noGrp="1"/>
          </p:cNvSpPr>
          <p:nvPr>
            <p:ph type="subTitle" idx="1" hasCustomPrompt="1"/>
          </p:nvPr>
        </p:nvSpPr>
        <p:spPr>
          <a:xfrm>
            <a:off x="494109" y="1306803"/>
            <a:ext cx="3989786" cy="246221"/>
          </a:xfrm>
        </p:spPr>
        <p:txBody>
          <a:bodyPr lIns="0" tIns="0" rIns="0" bIns="0">
            <a:noAutofit/>
          </a:bodyPr>
          <a:lstStyle>
            <a:lvl1pPr marL="0" indent="0" algn="l">
              <a:buNone/>
              <a:defRPr lang="en-GB" sz="1200" b="1" kern="1200" dirty="0">
                <a:solidFill>
                  <a:schemeClr val="accent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3" name="Picture Placeholder 2">
            <a:extLst>
              <a:ext uri="{FF2B5EF4-FFF2-40B4-BE49-F238E27FC236}">
                <a16:creationId xmlns:a16="http://schemas.microsoft.com/office/drawing/2014/main" id="{61453AFA-7E1E-465D-920B-606276C5AF3D}"/>
              </a:ext>
            </a:extLst>
          </p:cNvPr>
          <p:cNvSpPr>
            <a:spLocks noGrp="1"/>
          </p:cNvSpPr>
          <p:nvPr>
            <p:ph type="pic" sz="quarter" idx="11" hasCustomPrompt="1"/>
          </p:nvPr>
        </p:nvSpPr>
        <p:spPr>
          <a:xfrm>
            <a:off x="494110" y="2277976"/>
            <a:ext cx="1215629" cy="1296000"/>
          </a:xfrm>
          <a:prstGeom prst="rect">
            <a:avLst/>
          </a:prstGeom>
          <a:solidFill>
            <a:schemeClr val="bg1">
              <a:lumMod val="95000"/>
            </a:schemeClr>
          </a:solidFill>
        </p:spPr>
        <p:txBody>
          <a:bodyPr tIns="504000" anchor="ctr" anchorCtr="0">
            <a:normAutofit/>
          </a:bodyPr>
          <a:lstStyle>
            <a:lvl1pPr marL="0" indent="0" algn="ctr">
              <a:buFontTx/>
              <a:buNone/>
              <a:defRPr sz="1350"/>
            </a:lvl1pPr>
          </a:lstStyle>
          <a:p>
            <a:r>
              <a:rPr lang="en-GB"/>
              <a:t>Logo</a:t>
            </a:r>
          </a:p>
        </p:txBody>
      </p:sp>
      <p:sp>
        <p:nvSpPr>
          <p:cNvPr id="45" name="Picture Placeholder 2">
            <a:extLst>
              <a:ext uri="{FF2B5EF4-FFF2-40B4-BE49-F238E27FC236}">
                <a16:creationId xmlns:a16="http://schemas.microsoft.com/office/drawing/2014/main" id="{E66B5CBD-8D6D-4BBC-9518-814944563D27}"/>
              </a:ext>
            </a:extLst>
          </p:cNvPr>
          <p:cNvSpPr>
            <a:spLocks noGrp="1"/>
          </p:cNvSpPr>
          <p:nvPr>
            <p:ph type="pic" sz="quarter" idx="41" hasCustomPrompt="1"/>
          </p:nvPr>
        </p:nvSpPr>
        <p:spPr>
          <a:xfrm>
            <a:off x="1882379" y="3812206"/>
            <a:ext cx="1215000" cy="1296000"/>
          </a:xfrm>
          <a:prstGeom prst="rect">
            <a:avLst/>
          </a:prstGeom>
          <a:solidFill>
            <a:schemeClr val="bg1">
              <a:lumMod val="95000"/>
            </a:schemeClr>
          </a:solidFill>
        </p:spPr>
        <p:txBody>
          <a:bodyPr tIns="504000" anchor="ctr" anchorCtr="0">
            <a:normAutofit/>
          </a:bodyPr>
          <a:lstStyle>
            <a:lvl1pPr marL="0" marR="0" indent="0" algn="ctr" defTabSz="685800" rtl="0" eaLnBrk="1" fontAlgn="auto" latinLnBrk="0" hangingPunct="1">
              <a:lnSpc>
                <a:spcPct val="90000"/>
              </a:lnSpc>
              <a:spcBef>
                <a:spcPts val="750"/>
              </a:spcBef>
              <a:spcAft>
                <a:spcPts val="0"/>
              </a:spcAft>
              <a:buClrTx/>
              <a:buSzTx/>
              <a:buFontTx/>
              <a:buNone/>
              <a:tabLst/>
              <a:defRPr sz="1350"/>
            </a:lvl1pPr>
          </a:lstStyle>
          <a:p>
            <a:r>
              <a:rPr lang="en-GB"/>
              <a:t>Logo</a:t>
            </a:r>
          </a:p>
        </p:txBody>
      </p:sp>
      <p:sp>
        <p:nvSpPr>
          <p:cNvPr id="95" name="Picture Placeholder 2">
            <a:extLst>
              <a:ext uri="{FF2B5EF4-FFF2-40B4-BE49-F238E27FC236}">
                <a16:creationId xmlns:a16="http://schemas.microsoft.com/office/drawing/2014/main" id="{35578B0A-D320-4721-8EA7-7524EFD0C2AA}"/>
              </a:ext>
            </a:extLst>
          </p:cNvPr>
          <p:cNvSpPr>
            <a:spLocks noGrp="1"/>
          </p:cNvSpPr>
          <p:nvPr>
            <p:ph type="pic" sz="quarter" idx="60" hasCustomPrompt="1"/>
          </p:nvPr>
        </p:nvSpPr>
        <p:spPr>
          <a:xfrm>
            <a:off x="1882379" y="2277976"/>
            <a:ext cx="1215000" cy="1296000"/>
          </a:xfrm>
          <a:prstGeom prst="rect">
            <a:avLst/>
          </a:prstGeom>
          <a:solidFill>
            <a:schemeClr val="bg1">
              <a:lumMod val="95000"/>
            </a:schemeClr>
          </a:solidFill>
        </p:spPr>
        <p:txBody>
          <a:bodyPr tIns="504000" anchor="ctr" anchorCtr="0">
            <a:normAutofit/>
          </a:bodyPr>
          <a:lstStyle>
            <a:lvl1pPr marL="0" indent="0" algn="ctr">
              <a:buFontTx/>
              <a:buNone/>
              <a:defRPr sz="1350"/>
            </a:lvl1pPr>
          </a:lstStyle>
          <a:p>
            <a:r>
              <a:rPr lang="en-GB"/>
              <a:t>Logo</a:t>
            </a:r>
          </a:p>
        </p:txBody>
      </p:sp>
      <p:sp>
        <p:nvSpPr>
          <p:cNvPr id="98" name="Picture Placeholder 2">
            <a:extLst>
              <a:ext uri="{FF2B5EF4-FFF2-40B4-BE49-F238E27FC236}">
                <a16:creationId xmlns:a16="http://schemas.microsoft.com/office/drawing/2014/main" id="{304BF809-0E6F-46AF-BA15-C829B7B79A58}"/>
              </a:ext>
            </a:extLst>
          </p:cNvPr>
          <p:cNvSpPr>
            <a:spLocks noGrp="1"/>
          </p:cNvSpPr>
          <p:nvPr>
            <p:ph type="pic" sz="quarter" idx="63" hasCustomPrompt="1"/>
          </p:nvPr>
        </p:nvSpPr>
        <p:spPr>
          <a:xfrm>
            <a:off x="3271274" y="3812206"/>
            <a:ext cx="1215000" cy="1296000"/>
          </a:xfrm>
          <a:prstGeom prst="rect">
            <a:avLst/>
          </a:prstGeom>
          <a:solidFill>
            <a:schemeClr val="bg1">
              <a:lumMod val="95000"/>
            </a:schemeClr>
          </a:solidFill>
        </p:spPr>
        <p:txBody>
          <a:bodyPr tIns="504000" anchor="ctr" anchorCtr="0">
            <a:normAutofit/>
          </a:bodyPr>
          <a:lstStyle>
            <a:lvl1pPr marL="0" marR="0" indent="0" algn="ctr" defTabSz="685800" rtl="0" eaLnBrk="1" fontAlgn="auto" latinLnBrk="0" hangingPunct="1">
              <a:lnSpc>
                <a:spcPct val="90000"/>
              </a:lnSpc>
              <a:spcBef>
                <a:spcPts val="750"/>
              </a:spcBef>
              <a:spcAft>
                <a:spcPts val="0"/>
              </a:spcAft>
              <a:buClrTx/>
              <a:buSzTx/>
              <a:buFontTx/>
              <a:buNone/>
              <a:tabLst/>
              <a:defRPr sz="1350"/>
            </a:lvl1pPr>
          </a:lstStyle>
          <a:p>
            <a:r>
              <a:rPr lang="en-GB"/>
              <a:t>Logo</a:t>
            </a:r>
          </a:p>
        </p:txBody>
      </p:sp>
      <p:sp>
        <p:nvSpPr>
          <p:cNvPr id="101" name="Picture Placeholder 2">
            <a:extLst>
              <a:ext uri="{FF2B5EF4-FFF2-40B4-BE49-F238E27FC236}">
                <a16:creationId xmlns:a16="http://schemas.microsoft.com/office/drawing/2014/main" id="{13F823F4-043A-4B83-BE48-C6EEC0B1EA04}"/>
              </a:ext>
            </a:extLst>
          </p:cNvPr>
          <p:cNvSpPr>
            <a:spLocks noGrp="1"/>
          </p:cNvSpPr>
          <p:nvPr>
            <p:ph type="pic" sz="quarter" idx="66" hasCustomPrompt="1"/>
          </p:nvPr>
        </p:nvSpPr>
        <p:spPr>
          <a:xfrm>
            <a:off x="3268266" y="2277976"/>
            <a:ext cx="1215000" cy="1296000"/>
          </a:xfrm>
          <a:prstGeom prst="rect">
            <a:avLst/>
          </a:prstGeom>
          <a:solidFill>
            <a:schemeClr val="bg1">
              <a:lumMod val="95000"/>
            </a:schemeClr>
          </a:solidFill>
        </p:spPr>
        <p:txBody>
          <a:bodyPr tIns="504000" anchor="ctr" anchorCtr="0">
            <a:normAutofit/>
          </a:bodyPr>
          <a:lstStyle>
            <a:lvl1pPr marL="0" indent="0" algn="ctr">
              <a:buFontTx/>
              <a:buNone/>
              <a:defRPr sz="1350"/>
            </a:lvl1pPr>
          </a:lstStyle>
          <a:p>
            <a:r>
              <a:rPr lang="en-GB"/>
              <a:t>Logo</a:t>
            </a:r>
          </a:p>
        </p:txBody>
      </p:sp>
      <p:sp>
        <p:nvSpPr>
          <p:cNvPr id="104" name="Picture Placeholder 2">
            <a:extLst>
              <a:ext uri="{FF2B5EF4-FFF2-40B4-BE49-F238E27FC236}">
                <a16:creationId xmlns:a16="http://schemas.microsoft.com/office/drawing/2014/main" id="{007065A7-D341-4447-AE6B-A91CE548048E}"/>
              </a:ext>
            </a:extLst>
          </p:cNvPr>
          <p:cNvSpPr>
            <a:spLocks noGrp="1"/>
          </p:cNvSpPr>
          <p:nvPr>
            <p:ph type="pic" sz="quarter" idx="69" hasCustomPrompt="1"/>
          </p:nvPr>
        </p:nvSpPr>
        <p:spPr>
          <a:xfrm>
            <a:off x="4663742" y="3812206"/>
            <a:ext cx="1215000" cy="1296000"/>
          </a:xfrm>
          <a:prstGeom prst="rect">
            <a:avLst/>
          </a:prstGeom>
          <a:solidFill>
            <a:schemeClr val="bg1">
              <a:lumMod val="95000"/>
            </a:schemeClr>
          </a:solidFill>
        </p:spPr>
        <p:txBody>
          <a:bodyPr tIns="504000" anchor="ctr" anchorCtr="0">
            <a:normAutofit/>
          </a:bodyPr>
          <a:lstStyle>
            <a:lvl1pPr marL="0" marR="0" indent="0" algn="ctr" defTabSz="685800" rtl="0" eaLnBrk="1" fontAlgn="auto" latinLnBrk="0" hangingPunct="1">
              <a:lnSpc>
                <a:spcPct val="90000"/>
              </a:lnSpc>
              <a:spcBef>
                <a:spcPts val="750"/>
              </a:spcBef>
              <a:spcAft>
                <a:spcPts val="0"/>
              </a:spcAft>
              <a:buClrTx/>
              <a:buSzTx/>
              <a:buFontTx/>
              <a:buNone/>
              <a:tabLst/>
              <a:defRPr sz="1350"/>
            </a:lvl1pPr>
          </a:lstStyle>
          <a:p>
            <a:r>
              <a:rPr lang="en-GB"/>
              <a:t>Logo</a:t>
            </a:r>
          </a:p>
        </p:txBody>
      </p:sp>
      <p:sp>
        <p:nvSpPr>
          <p:cNvPr id="107" name="Picture Placeholder 2">
            <a:extLst>
              <a:ext uri="{FF2B5EF4-FFF2-40B4-BE49-F238E27FC236}">
                <a16:creationId xmlns:a16="http://schemas.microsoft.com/office/drawing/2014/main" id="{9D67B676-0169-4E1D-B485-5732B38992AE}"/>
              </a:ext>
            </a:extLst>
          </p:cNvPr>
          <p:cNvSpPr>
            <a:spLocks noGrp="1"/>
          </p:cNvSpPr>
          <p:nvPr>
            <p:ph type="pic" sz="quarter" idx="72" hasCustomPrompt="1"/>
          </p:nvPr>
        </p:nvSpPr>
        <p:spPr>
          <a:xfrm>
            <a:off x="4663742" y="2277976"/>
            <a:ext cx="1215000" cy="1296000"/>
          </a:xfrm>
          <a:prstGeom prst="rect">
            <a:avLst/>
          </a:prstGeom>
          <a:solidFill>
            <a:schemeClr val="bg1">
              <a:lumMod val="95000"/>
            </a:schemeClr>
          </a:solidFill>
        </p:spPr>
        <p:txBody>
          <a:bodyPr tIns="504000" anchor="ctr" anchorCtr="0">
            <a:normAutofit/>
          </a:bodyPr>
          <a:lstStyle>
            <a:lvl1pPr marL="0" indent="0" algn="ctr">
              <a:buFontTx/>
              <a:buNone/>
              <a:defRPr sz="1350"/>
            </a:lvl1pPr>
          </a:lstStyle>
          <a:p>
            <a:r>
              <a:rPr lang="en-GB"/>
              <a:t>Logo</a:t>
            </a:r>
          </a:p>
        </p:txBody>
      </p:sp>
      <p:sp>
        <p:nvSpPr>
          <p:cNvPr id="110" name="Picture Placeholder 2">
            <a:extLst>
              <a:ext uri="{FF2B5EF4-FFF2-40B4-BE49-F238E27FC236}">
                <a16:creationId xmlns:a16="http://schemas.microsoft.com/office/drawing/2014/main" id="{9952C130-25CE-45D7-BD81-95E1DCE8C11A}"/>
              </a:ext>
            </a:extLst>
          </p:cNvPr>
          <p:cNvSpPr>
            <a:spLocks noGrp="1"/>
          </p:cNvSpPr>
          <p:nvPr>
            <p:ph type="pic" sz="quarter" idx="75" hasCustomPrompt="1"/>
          </p:nvPr>
        </p:nvSpPr>
        <p:spPr>
          <a:xfrm>
            <a:off x="6046623" y="3812206"/>
            <a:ext cx="1215000" cy="1296000"/>
          </a:xfrm>
          <a:prstGeom prst="rect">
            <a:avLst/>
          </a:prstGeom>
          <a:solidFill>
            <a:schemeClr val="bg1">
              <a:lumMod val="95000"/>
            </a:schemeClr>
          </a:solidFill>
        </p:spPr>
        <p:txBody>
          <a:bodyPr tIns="504000" anchor="ctr" anchorCtr="0">
            <a:normAutofit/>
          </a:bodyPr>
          <a:lstStyle>
            <a:lvl1pPr marL="0" marR="0" indent="0" algn="ctr" defTabSz="685800" rtl="0" eaLnBrk="1" fontAlgn="auto" latinLnBrk="0" hangingPunct="1">
              <a:lnSpc>
                <a:spcPct val="90000"/>
              </a:lnSpc>
              <a:spcBef>
                <a:spcPts val="750"/>
              </a:spcBef>
              <a:spcAft>
                <a:spcPts val="0"/>
              </a:spcAft>
              <a:buClrTx/>
              <a:buSzTx/>
              <a:buFontTx/>
              <a:buNone/>
              <a:tabLst/>
              <a:defRPr sz="1350"/>
            </a:lvl1pPr>
          </a:lstStyle>
          <a:p>
            <a:r>
              <a:rPr lang="en-GB"/>
              <a:t>Logo</a:t>
            </a:r>
          </a:p>
        </p:txBody>
      </p:sp>
      <p:sp>
        <p:nvSpPr>
          <p:cNvPr id="113" name="Picture Placeholder 2">
            <a:extLst>
              <a:ext uri="{FF2B5EF4-FFF2-40B4-BE49-F238E27FC236}">
                <a16:creationId xmlns:a16="http://schemas.microsoft.com/office/drawing/2014/main" id="{B6D5C63C-F0A7-431C-A34F-D630302AA90C}"/>
              </a:ext>
            </a:extLst>
          </p:cNvPr>
          <p:cNvSpPr>
            <a:spLocks noGrp="1"/>
          </p:cNvSpPr>
          <p:nvPr>
            <p:ph type="pic" sz="quarter" idx="78" hasCustomPrompt="1"/>
          </p:nvPr>
        </p:nvSpPr>
        <p:spPr>
          <a:xfrm>
            <a:off x="6046623" y="2277976"/>
            <a:ext cx="1215000" cy="1296000"/>
          </a:xfrm>
          <a:prstGeom prst="rect">
            <a:avLst/>
          </a:prstGeom>
          <a:solidFill>
            <a:schemeClr val="bg1">
              <a:lumMod val="95000"/>
            </a:schemeClr>
          </a:solidFill>
        </p:spPr>
        <p:txBody>
          <a:bodyPr tIns="504000" anchor="ctr" anchorCtr="0">
            <a:normAutofit/>
          </a:bodyPr>
          <a:lstStyle>
            <a:lvl1pPr marL="0" indent="0" algn="ctr">
              <a:buFontTx/>
              <a:buNone/>
              <a:defRPr sz="1350"/>
            </a:lvl1pPr>
          </a:lstStyle>
          <a:p>
            <a:r>
              <a:rPr lang="en-GB"/>
              <a:t>Logo</a:t>
            </a:r>
          </a:p>
        </p:txBody>
      </p:sp>
      <p:sp>
        <p:nvSpPr>
          <p:cNvPr id="119" name="Picture Placeholder 2">
            <a:extLst>
              <a:ext uri="{FF2B5EF4-FFF2-40B4-BE49-F238E27FC236}">
                <a16:creationId xmlns:a16="http://schemas.microsoft.com/office/drawing/2014/main" id="{402F2999-91E5-4B17-BBAD-6B3498DC38A4}"/>
              </a:ext>
            </a:extLst>
          </p:cNvPr>
          <p:cNvSpPr>
            <a:spLocks noGrp="1"/>
          </p:cNvSpPr>
          <p:nvPr>
            <p:ph type="pic" sz="quarter" idx="84" hasCustomPrompt="1"/>
          </p:nvPr>
        </p:nvSpPr>
        <p:spPr>
          <a:xfrm>
            <a:off x="494110" y="3812206"/>
            <a:ext cx="1215629" cy="1296000"/>
          </a:xfrm>
          <a:prstGeom prst="rect">
            <a:avLst/>
          </a:prstGeom>
          <a:solidFill>
            <a:schemeClr val="bg1">
              <a:lumMod val="95000"/>
            </a:schemeClr>
          </a:solidFill>
        </p:spPr>
        <p:txBody>
          <a:bodyPr tIns="504000" anchor="ctr" anchorCtr="0">
            <a:normAutofit/>
          </a:bodyPr>
          <a:lstStyle>
            <a:lvl1pPr marL="0" indent="0" algn="ctr">
              <a:buFontTx/>
              <a:buNone/>
              <a:defRPr sz="1350"/>
            </a:lvl1pPr>
          </a:lstStyle>
          <a:p>
            <a:r>
              <a:rPr lang="en-GB"/>
              <a:t>Logo</a:t>
            </a:r>
          </a:p>
        </p:txBody>
      </p:sp>
      <p:sp>
        <p:nvSpPr>
          <p:cNvPr id="2" name="Footer Placeholder 1">
            <a:extLst>
              <a:ext uri="{FF2B5EF4-FFF2-40B4-BE49-F238E27FC236}">
                <a16:creationId xmlns:a16="http://schemas.microsoft.com/office/drawing/2014/main" id="{CBE32424-F879-449B-B586-2980530ED3EA}"/>
              </a:ext>
            </a:extLst>
          </p:cNvPr>
          <p:cNvSpPr>
            <a:spLocks noGrp="1"/>
          </p:cNvSpPr>
          <p:nvPr>
            <p:ph type="ftr" sz="quarter" idx="90"/>
          </p:nvPr>
        </p:nvSpPr>
        <p:spPr/>
        <p:txBody>
          <a:bodyPr/>
          <a:lstStyle/>
          <a:p>
            <a:endParaRPr lang="en-GB"/>
          </a:p>
        </p:txBody>
      </p:sp>
      <p:sp>
        <p:nvSpPr>
          <p:cNvPr id="4" name="Slide Number Placeholder 3">
            <a:extLst>
              <a:ext uri="{FF2B5EF4-FFF2-40B4-BE49-F238E27FC236}">
                <a16:creationId xmlns:a16="http://schemas.microsoft.com/office/drawing/2014/main" id="{D9E5C7A6-CA92-47C5-A090-A1AA6411F840}"/>
              </a:ext>
            </a:extLst>
          </p:cNvPr>
          <p:cNvSpPr>
            <a:spLocks noGrp="1"/>
          </p:cNvSpPr>
          <p:nvPr>
            <p:ph type="sldNum" sz="quarter" idx="91"/>
          </p:nvPr>
        </p:nvSpPr>
        <p:spPr/>
        <p:txBody>
          <a:bodyPr/>
          <a:lstStyle/>
          <a:p>
            <a:fld id="{1BE232AB-0B06-425F-9ADD-32A9A3D01189}" type="slidenum">
              <a:rPr lang="en-GB" smtClean="0"/>
              <a:pPr/>
              <a:t>‹#›</a:t>
            </a:fld>
            <a:endParaRPr lang="en-GB"/>
          </a:p>
        </p:txBody>
      </p:sp>
      <p:sp>
        <p:nvSpPr>
          <p:cNvPr id="16" name="Picture Placeholder 2">
            <a:extLst>
              <a:ext uri="{FF2B5EF4-FFF2-40B4-BE49-F238E27FC236}">
                <a16:creationId xmlns:a16="http://schemas.microsoft.com/office/drawing/2014/main" id="{4E5F37FC-1E52-4ADB-9749-D7275817B623}"/>
              </a:ext>
            </a:extLst>
          </p:cNvPr>
          <p:cNvSpPr>
            <a:spLocks noGrp="1"/>
          </p:cNvSpPr>
          <p:nvPr>
            <p:ph type="pic" sz="quarter" idx="92" hasCustomPrompt="1"/>
          </p:nvPr>
        </p:nvSpPr>
        <p:spPr>
          <a:xfrm>
            <a:off x="7429505" y="3812206"/>
            <a:ext cx="1215000" cy="1296000"/>
          </a:xfrm>
          <a:prstGeom prst="rect">
            <a:avLst/>
          </a:prstGeom>
          <a:solidFill>
            <a:schemeClr val="bg1">
              <a:lumMod val="95000"/>
            </a:schemeClr>
          </a:solidFill>
        </p:spPr>
        <p:txBody>
          <a:bodyPr tIns="504000" anchor="ctr" anchorCtr="0">
            <a:normAutofit/>
          </a:bodyPr>
          <a:lstStyle>
            <a:lvl1pPr marL="0" marR="0" indent="0" algn="ctr" defTabSz="685800" rtl="0" eaLnBrk="1" fontAlgn="auto" latinLnBrk="0" hangingPunct="1">
              <a:lnSpc>
                <a:spcPct val="90000"/>
              </a:lnSpc>
              <a:spcBef>
                <a:spcPts val="750"/>
              </a:spcBef>
              <a:spcAft>
                <a:spcPts val="0"/>
              </a:spcAft>
              <a:buClrTx/>
              <a:buSzTx/>
              <a:buFontTx/>
              <a:buNone/>
              <a:tabLst/>
              <a:defRPr sz="1350"/>
            </a:lvl1pPr>
          </a:lstStyle>
          <a:p>
            <a:r>
              <a:rPr lang="en-GB"/>
              <a:t>Logo</a:t>
            </a:r>
          </a:p>
        </p:txBody>
      </p:sp>
      <p:sp>
        <p:nvSpPr>
          <p:cNvPr id="17" name="Picture Placeholder 2">
            <a:extLst>
              <a:ext uri="{FF2B5EF4-FFF2-40B4-BE49-F238E27FC236}">
                <a16:creationId xmlns:a16="http://schemas.microsoft.com/office/drawing/2014/main" id="{1CD22332-EF6C-44AE-82B5-52E7D5618C89}"/>
              </a:ext>
            </a:extLst>
          </p:cNvPr>
          <p:cNvSpPr>
            <a:spLocks noGrp="1"/>
          </p:cNvSpPr>
          <p:nvPr>
            <p:ph type="pic" sz="quarter" idx="93" hasCustomPrompt="1"/>
          </p:nvPr>
        </p:nvSpPr>
        <p:spPr>
          <a:xfrm>
            <a:off x="7429505" y="2277976"/>
            <a:ext cx="1215000" cy="1296000"/>
          </a:xfrm>
          <a:prstGeom prst="rect">
            <a:avLst/>
          </a:prstGeom>
          <a:solidFill>
            <a:schemeClr val="bg1">
              <a:lumMod val="95000"/>
            </a:schemeClr>
          </a:solidFill>
        </p:spPr>
        <p:txBody>
          <a:bodyPr tIns="504000" anchor="ctr" anchorCtr="0">
            <a:normAutofit/>
          </a:bodyPr>
          <a:lstStyle>
            <a:lvl1pPr marL="0" indent="0" algn="ctr">
              <a:buFontTx/>
              <a:buNone/>
              <a:defRPr sz="1350"/>
            </a:lvl1pPr>
          </a:lstStyle>
          <a:p>
            <a:r>
              <a:rPr lang="en-GB"/>
              <a:t>Logo</a:t>
            </a:r>
          </a:p>
        </p:txBody>
      </p:sp>
    </p:spTree>
    <p:extLst>
      <p:ext uri="{BB962C8B-B14F-4D97-AF65-F5344CB8AC3E}">
        <p14:creationId xmlns:p14="http://schemas.microsoft.com/office/powerpoint/2010/main" val="11801938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x images + caption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35EABB-8A76-47B7-8380-C074F1F48FE0}"/>
              </a:ext>
            </a:extLst>
          </p:cNvPr>
          <p:cNvSpPr>
            <a:spLocks noGrp="1"/>
          </p:cNvSpPr>
          <p:nvPr>
            <p:ph type="title" hasCustomPrompt="1"/>
          </p:nvPr>
        </p:nvSpPr>
        <p:spPr>
          <a:xfrm>
            <a:off x="494109" y="657225"/>
            <a:ext cx="3989786" cy="532800"/>
          </a:xfrm>
        </p:spPr>
        <p:txBody>
          <a:bodyPr/>
          <a:lstStyle/>
          <a:p>
            <a:r>
              <a:rPr lang="en-GB"/>
              <a:t>Slide title</a:t>
            </a:r>
          </a:p>
        </p:txBody>
      </p:sp>
      <p:sp>
        <p:nvSpPr>
          <p:cNvPr id="11" name="Picture Placeholder 16">
            <a:extLst>
              <a:ext uri="{FF2B5EF4-FFF2-40B4-BE49-F238E27FC236}">
                <a16:creationId xmlns:a16="http://schemas.microsoft.com/office/drawing/2014/main" id="{3B17FFEE-D7A4-4855-A18E-9969456E643B}"/>
              </a:ext>
            </a:extLst>
          </p:cNvPr>
          <p:cNvSpPr>
            <a:spLocks noGrp="1"/>
          </p:cNvSpPr>
          <p:nvPr>
            <p:ph type="pic" sz="quarter" idx="13" hasCustomPrompt="1"/>
          </p:nvPr>
        </p:nvSpPr>
        <p:spPr>
          <a:xfrm>
            <a:off x="494099" y="1810800"/>
            <a:ext cx="3990600" cy="3024000"/>
          </a:xfrm>
          <a:prstGeom prst="rect">
            <a:avLst/>
          </a:prstGeom>
          <a:solidFill>
            <a:schemeClr val="bg1">
              <a:lumMod val="95000"/>
            </a:schemeClr>
          </a:solidFill>
        </p:spPr>
        <p:txBody>
          <a:bodyPr tIns="504000" anchor="ctr" anchorCtr="0">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8" name="Picture Placeholder 16">
            <a:extLst>
              <a:ext uri="{FF2B5EF4-FFF2-40B4-BE49-F238E27FC236}">
                <a16:creationId xmlns:a16="http://schemas.microsoft.com/office/drawing/2014/main" id="{7CB25805-C566-44A1-98AB-CECD25417C63}"/>
              </a:ext>
            </a:extLst>
          </p:cNvPr>
          <p:cNvSpPr>
            <a:spLocks noGrp="1"/>
          </p:cNvSpPr>
          <p:nvPr>
            <p:ph type="pic" sz="quarter" idx="15" hasCustomPrompt="1"/>
          </p:nvPr>
        </p:nvSpPr>
        <p:spPr>
          <a:xfrm>
            <a:off x="4657725" y="1810800"/>
            <a:ext cx="3990600" cy="3024000"/>
          </a:xfrm>
          <a:prstGeom prst="rect">
            <a:avLst/>
          </a:prstGeom>
          <a:solidFill>
            <a:schemeClr val="bg1">
              <a:lumMod val="95000"/>
            </a:schemeClr>
          </a:solidFill>
        </p:spPr>
        <p:txBody>
          <a:bodyPr tIns="504000" anchor="ctr" anchorCtr="0">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 name="Footer Placeholder 1">
            <a:extLst>
              <a:ext uri="{FF2B5EF4-FFF2-40B4-BE49-F238E27FC236}">
                <a16:creationId xmlns:a16="http://schemas.microsoft.com/office/drawing/2014/main" id="{6674055C-F3A6-40AD-8C7B-A449B8CB9671}"/>
              </a:ext>
            </a:extLst>
          </p:cNvPr>
          <p:cNvSpPr>
            <a:spLocks noGrp="1"/>
          </p:cNvSpPr>
          <p:nvPr>
            <p:ph type="ftr" sz="quarter" idx="27"/>
          </p:nvPr>
        </p:nvSpPr>
        <p:spPr/>
        <p:txBody>
          <a:bodyPr/>
          <a:lstStyle/>
          <a:p>
            <a:endParaRPr lang="en-GB"/>
          </a:p>
        </p:txBody>
      </p:sp>
      <p:sp>
        <p:nvSpPr>
          <p:cNvPr id="3" name="Slide Number Placeholder 2">
            <a:extLst>
              <a:ext uri="{FF2B5EF4-FFF2-40B4-BE49-F238E27FC236}">
                <a16:creationId xmlns:a16="http://schemas.microsoft.com/office/drawing/2014/main" id="{B14FD4DE-7E00-4C85-8E46-386DA1F1C929}"/>
              </a:ext>
            </a:extLst>
          </p:cNvPr>
          <p:cNvSpPr>
            <a:spLocks noGrp="1"/>
          </p:cNvSpPr>
          <p:nvPr>
            <p:ph type="sldNum" sz="quarter" idx="28"/>
          </p:nvPr>
        </p:nvSpPr>
        <p:spPr/>
        <p:txBody>
          <a:bodyPr/>
          <a:lstStyle/>
          <a:p>
            <a:fld id="{1BE232AB-0B06-425F-9ADD-32A9A3D01189}" type="slidenum">
              <a:rPr lang="en-GB" smtClean="0"/>
              <a:pPr/>
              <a:t>‹#›</a:t>
            </a:fld>
            <a:endParaRPr lang="en-GB"/>
          </a:p>
        </p:txBody>
      </p:sp>
      <p:sp>
        <p:nvSpPr>
          <p:cNvPr id="9" name="Text Placeholder 8">
            <a:extLst>
              <a:ext uri="{FF2B5EF4-FFF2-40B4-BE49-F238E27FC236}">
                <a16:creationId xmlns:a16="http://schemas.microsoft.com/office/drawing/2014/main" id="{383B3D30-F395-4C26-848C-CFE4BEE5ECD3}"/>
              </a:ext>
            </a:extLst>
          </p:cNvPr>
          <p:cNvSpPr>
            <a:spLocks noGrp="1"/>
          </p:cNvSpPr>
          <p:nvPr>
            <p:ph type="body" sz="quarter" idx="59" hasCustomPrompt="1"/>
          </p:nvPr>
        </p:nvSpPr>
        <p:spPr>
          <a:xfrm>
            <a:off x="494111" y="5040000"/>
            <a:ext cx="3987815" cy="244800"/>
          </a:xfrm>
        </p:spPr>
        <p:txBody>
          <a:bodyPr/>
          <a:lstStyle>
            <a:lvl1pPr>
              <a:buNone/>
              <a:defRPr sz="1200" b="1">
                <a:solidFill>
                  <a:schemeClr val="accent1"/>
                </a:solidFill>
                <a:latin typeface="Arial" panose="020B0604020202020204" pitchFamily="34" charset="0"/>
                <a:cs typeface="Arial" panose="020B0604020202020204" pitchFamily="34" charset="0"/>
              </a:defRPr>
            </a:lvl1pPr>
          </a:lstStyle>
          <a:p>
            <a:pPr lvl="0"/>
            <a:r>
              <a:rPr lang="en-GB"/>
              <a:t>Optional heading</a:t>
            </a:r>
          </a:p>
        </p:txBody>
      </p:sp>
      <p:sp>
        <p:nvSpPr>
          <p:cNvPr id="12" name="Text Placeholder 11">
            <a:extLst>
              <a:ext uri="{FF2B5EF4-FFF2-40B4-BE49-F238E27FC236}">
                <a16:creationId xmlns:a16="http://schemas.microsoft.com/office/drawing/2014/main" id="{DE530581-03A9-48E4-9AAF-E37B29393474}"/>
              </a:ext>
            </a:extLst>
          </p:cNvPr>
          <p:cNvSpPr>
            <a:spLocks noGrp="1"/>
          </p:cNvSpPr>
          <p:nvPr>
            <p:ph type="body" sz="quarter" idx="60" hasCustomPrompt="1"/>
          </p:nvPr>
        </p:nvSpPr>
        <p:spPr>
          <a:xfrm>
            <a:off x="4670431" y="5040000"/>
            <a:ext cx="3979460" cy="244800"/>
          </a:xfrm>
        </p:spPr>
        <p:txBody>
          <a:bodyPr/>
          <a:lstStyle>
            <a:lvl1pPr>
              <a:buNone/>
              <a:defRPr sz="1200" b="1">
                <a:solidFill>
                  <a:schemeClr val="accent1"/>
                </a:solidFill>
                <a:latin typeface="Arial" panose="020B0604020202020204" pitchFamily="34" charset="0"/>
                <a:cs typeface="Arial" panose="020B0604020202020204" pitchFamily="34" charset="0"/>
              </a:defRPr>
            </a:lvl1pPr>
          </a:lstStyle>
          <a:p>
            <a:pPr lvl="0"/>
            <a:r>
              <a:rPr lang="en-GB"/>
              <a:t>Optional heading</a:t>
            </a:r>
          </a:p>
        </p:txBody>
      </p:sp>
      <p:sp>
        <p:nvSpPr>
          <p:cNvPr id="20" name="Subtitle 2">
            <a:extLst>
              <a:ext uri="{FF2B5EF4-FFF2-40B4-BE49-F238E27FC236}">
                <a16:creationId xmlns:a16="http://schemas.microsoft.com/office/drawing/2014/main" id="{A70D1E54-FE93-45E6-8BEA-11333E53EF82}"/>
              </a:ext>
            </a:extLst>
          </p:cNvPr>
          <p:cNvSpPr>
            <a:spLocks noGrp="1"/>
          </p:cNvSpPr>
          <p:nvPr>
            <p:ph type="subTitle" idx="1" hasCustomPrompt="1"/>
          </p:nvPr>
        </p:nvSpPr>
        <p:spPr>
          <a:xfrm>
            <a:off x="494109" y="1306803"/>
            <a:ext cx="3989786" cy="246221"/>
          </a:xfrm>
        </p:spPr>
        <p:txBody>
          <a:bodyPr lIns="0" tIns="0" rIns="0" bIns="0">
            <a:noAutofit/>
          </a:bodyPr>
          <a:lstStyle>
            <a:lvl1pPr marL="0" indent="0" algn="l">
              <a:buNone/>
              <a:defRPr lang="en-GB" sz="1200" b="1" kern="1200" dirty="0">
                <a:solidFill>
                  <a:schemeClr val="accent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7" name="Text Placeholder 6">
            <a:extLst>
              <a:ext uri="{FF2B5EF4-FFF2-40B4-BE49-F238E27FC236}">
                <a16:creationId xmlns:a16="http://schemas.microsoft.com/office/drawing/2014/main" id="{F08F2C19-994C-4A54-B085-4E6DE5A98924}"/>
              </a:ext>
            </a:extLst>
          </p:cNvPr>
          <p:cNvSpPr>
            <a:spLocks noGrp="1"/>
          </p:cNvSpPr>
          <p:nvPr>
            <p:ph type="body" sz="quarter" idx="62" hasCustomPrompt="1"/>
          </p:nvPr>
        </p:nvSpPr>
        <p:spPr>
          <a:xfrm>
            <a:off x="494111" y="5544000"/>
            <a:ext cx="3987815" cy="619902"/>
          </a:xfrm>
        </p:spPr>
        <p:txBody>
          <a:bodyPr/>
          <a:lstStyle>
            <a:lvl1pPr>
              <a:defRPr sz="1200"/>
            </a:lvl1pPr>
            <a:lvl2pPr>
              <a:defRPr sz="1200"/>
            </a:lvl2pPr>
            <a:lvl3pPr>
              <a:defRPr sz="1200"/>
            </a:lvl3pPr>
            <a:lvl4pPr>
              <a:defRPr sz="1200"/>
            </a:lvl4pPr>
            <a:lvl5pPr>
              <a:defRPr sz="1800"/>
            </a:lvl5pPr>
          </a:lstStyle>
          <a:p>
            <a:pPr lvl="0"/>
            <a:r>
              <a:rPr lang="en-GB"/>
              <a:t>16pt supporting copy approx. 25 words</a:t>
            </a:r>
          </a:p>
        </p:txBody>
      </p:sp>
      <p:sp>
        <p:nvSpPr>
          <p:cNvPr id="13" name="Text Placeholder 12">
            <a:extLst>
              <a:ext uri="{FF2B5EF4-FFF2-40B4-BE49-F238E27FC236}">
                <a16:creationId xmlns:a16="http://schemas.microsoft.com/office/drawing/2014/main" id="{6D25AD45-561D-4EBF-98EE-F40FC34DD068}"/>
              </a:ext>
            </a:extLst>
          </p:cNvPr>
          <p:cNvSpPr>
            <a:spLocks noGrp="1"/>
          </p:cNvSpPr>
          <p:nvPr>
            <p:ph type="body" sz="quarter" idx="63" hasCustomPrompt="1"/>
          </p:nvPr>
        </p:nvSpPr>
        <p:spPr>
          <a:xfrm>
            <a:off x="4658454" y="5544000"/>
            <a:ext cx="3991438" cy="621850"/>
          </a:xfrm>
        </p:spPr>
        <p:txBody>
          <a:bodyPr/>
          <a:lstStyle>
            <a:lvl1pPr>
              <a:defRPr sz="1200"/>
            </a:lvl1pPr>
            <a:lvl2pPr>
              <a:defRPr sz="1200"/>
            </a:lvl2pPr>
            <a:lvl3pPr>
              <a:defRPr sz="1200"/>
            </a:lvl3pPr>
            <a:lvl4pPr>
              <a:defRPr sz="1200"/>
            </a:lvl4pPr>
            <a:lvl5pPr>
              <a:defRPr sz="1800"/>
            </a:lvl5pPr>
          </a:lstStyle>
          <a:p>
            <a:pPr lvl="0"/>
            <a:r>
              <a:rPr lang="en-GB"/>
              <a:t>16pt supporting copy approx. 25 words</a:t>
            </a:r>
          </a:p>
        </p:txBody>
      </p:sp>
      <p:sp>
        <p:nvSpPr>
          <p:cNvPr id="14" name="Copyright">
            <a:extLst>
              <a:ext uri="{FF2B5EF4-FFF2-40B4-BE49-F238E27FC236}">
                <a16:creationId xmlns:a16="http://schemas.microsoft.com/office/drawing/2014/main" id="{5483EB19-998C-4763-8E8E-E11ED37F0FB8}"/>
              </a:ext>
            </a:extLst>
          </p:cNvPr>
          <p:cNvSpPr>
            <a:spLocks noGrp="1"/>
          </p:cNvSpPr>
          <p:nvPr>
            <p:ph type="body" sz="quarter" idx="29" hasCustomPrompt="1"/>
          </p:nvPr>
        </p:nvSpPr>
        <p:spPr>
          <a:xfrm rot="16200000">
            <a:off x="7052517" y="3222588"/>
            <a:ext cx="288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15" name="Copyright">
            <a:extLst>
              <a:ext uri="{FF2B5EF4-FFF2-40B4-BE49-F238E27FC236}">
                <a16:creationId xmlns:a16="http://schemas.microsoft.com/office/drawing/2014/main" id="{50EF55B1-84B6-47C6-A9DD-73DF3C7CB8DB}"/>
              </a:ext>
            </a:extLst>
          </p:cNvPr>
          <p:cNvSpPr>
            <a:spLocks noGrp="1"/>
          </p:cNvSpPr>
          <p:nvPr>
            <p:ph type="body" sz="quarter" idx="30" hasCustomPrompt="1"/>
          </p:nvPr>
        </p:nvSpPr>
        <p:spPr>
          <a:xfrm rot="16200000">
            <a:off x="2889477" y="3222588"/>
            <a:ext cx="288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34292802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x images + caption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35EABB-8A76-47B7-8380-C074F1F48FE0}"/>
              </a:ext>
            </a:extLst>
          </p:cNvPr>
          <p:cNvSpPr>
            <a:spLocks noGrp="1"/>
          </p:cNvSpPr>
          <p:nvPr>
            <p:ph type="title" hasCustomPrompt="1"/>
          </p:nvPr>
        </p:nvSpPr>
        <p:spPr>
          <a:xfrm>
            <a:off x="494109" y="657225"/>
            <a:ext cx="3989786" cy="532800"/>
          </a:xfrm>
        </p:spPr>
        <p:txBody>
          <a:bodyPr/>
          <a:lstStyle/>
          <a:p>
            <a:r>
              <a:rPr lang="en-GB"/>
              <a:t>Slide title</a:t>
            </a:r>
          </a:p>
        </p:txBody>
      </p:sp>
      <p:sp>
        <p:nvSpPr>
          <p:cNvPr id="11" name="Picture Placeholder 16">
            <a:extLst>
              <a:ext uri="{FF2B5EF4-FFF2-40B4-BE49-F238E27FC236}">
                <a16:creationId xmlns:a16="http://schemas.microsoft.com/office/drawing/2014/main" id="{3B17FFEE-D7A4-4855-A18E-9969456E643B}"/>
              </a:ext>
            </a:extLst>
          </p:cNvPr>
          <p:cNvSpPr>
            <a:spLocks noGrp="1"/>
          </p:cNvSpPr>
          <p:nvPr>
            <p:ph type="pic" sz="quarter" idx="13" hasCustomPrompt="1"/>
          </p:nvPr>
        </p:nvSpPr>
        <p:spPr>
          <a:xfrm>
            <a:off x="494100" y="1811338"/>
            <a:ext cx="2602800" cy="2160000"/>
          </a:xfrm>
          <a:prstGeom prst="rect">
            <a:avLst/>
          </a:prstGeom>
          <a:solidFill>
            <a:schemeClr val="bg1">
              <a:lumMod val="95000"/>
            </a:schemeClr>
          </a:solidFill>
        </p:spPr>
        <p:txBody>
          <a:bodyPr tIns="504000" anchor="ctr" anchorCtr="0">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8" name="Picture Placeholder 16">
            <a:extLst>
              <a:ext uri="{FF2B5EF4-FFF2-40B4-BE49-F238E27FC236}">
                <a16:creationId xmlns:a16="http://schemas.microsoft.com/office/drawing/2014/main" id="{7CB25805-C566-44A1-98AB-CECD25417C63}"/>
              </a:ext>
            </a:extLst>
          </p:cNvPr>
          <p:cNvSpPr>
            <a:spLocks noGrp="1"/>
          </p:cNvSpPr>
          <p:nvPr>
            <p:ph type="pic" sz="quarter" idx="15" hasCustomPrompt="1"/>
          </p:nvPr>
        </p:nvSpPr>
        <p:spPr>
          <a:xfrm>
            <a:off x="3269410" y="1811338"/>
            <a:ext cx="2603990" cy="2160000"/>
          </a:xfrm>
          <a:prstGeom prst="rect">
            <a:avLst/>
          </a:prstGeom>
          <a:solidFill>
            <a:schemeClr val="bg1">
              <a:lumMod val="95000"/>
            </a:schemeClr>
          </a:solidFill>
        </p:spPr>
        <p:txBody>
          <a:bodyPr tIns="504000" anchor="ctr" anchorCtr="0">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 name="Footer Placeholder 1">
            <a:extLst>
              <a:ext uri="{FF2B5EF4-FFF2-40B4-BE49-F238E27FC236}">
                <a16:creationId xmlns:a16="http://schemas.microsoft.com/office/drawing/2014/main" id="{6674055C-F3A6-40AD-8C7B-A449B8CB9671}"/>
              </a:ext>
            </a:extLst>
          </p:cNvPr>
          <p:cNvSpPr>
            <a:spLocks noGrp="1"/>
          </p:cNvSpPr>
          <p:nvPr>
            <p:ph type="ftr" sz="quarter" idx="27"/>
          </p:nvPr>
        </p:nvSpPr>
        <p:spPr/>
        <p:txBody>
          <a:bodyPr/>
          <a:lstStyle/>
          <a:p>
            <a:endParaRPr lang="en-GB"/>
          </a:p>
        </p:txBody>
      </p:sp>
      <p:sp>
        <p:nvSpPr>
          <p:cNvPr id="3" name="Slide Number Placeholder 2">
            <a:extLst>
              <a:ext uri="{FF2B5EF4-FFF2-40B4-BE49-F238E27FC236}">
                <a16:creationId xmlns:a16="http://schemas.microsoft.com/office/drawing/2014/main" id="{B14FD4DE-7E00-4C85-8E46-386DA1F1C929}"/>
              </a:ext>
            </a:extLst>
          </p:cNvPr>
          <p:cNvSpPr>
            <a:spLocks noGrp="1"/>
          </p:cNvSpPr>
          <p:nvPr>
            <p:ph type="sldNum" sz="quarter" idx="28"/>
          </p:nvPr>
        </p:nvSpPr>
        <p:spPr/>
        <p:txBody>
          <a:bodyPr/>
          <a:lstStyle/>
          <a:p>
            <a:fld id="{1BE232AB-0B06-425F-9ADD-32A9A3D01189}" type="slidenum">
              <a:rPr lang="en-GB" smtClean="0"/>
              <a:pPr/>
              <a:t>‹#›</a:t>
            </a:fld>
            <a:endParaRPr lang="en-GB"/>
          </a:p>
        </p:txBody>
      </p:sp>
      <p:sp>
        <p:nvSpPr>
          <p:cNvPr id="6" name="Picture Placeholder 5">
            <a:extLst>
              <a:ext uri="{FF2B5EF4-FFF2-40B4-BE49-F238E27FC236}">
                <a16:creationId xmlns:a16="http://schemas.microsoft.com/office/drawing/2014/main" id="{5A16D669-4A5E-45DD-9A09-E41F19F2233C}"/>
              </a:ext>
            </a:extLst>
          </p:cNvPr>
          <p:cNvSpPr>
            <a:spLocks noGrp="1"/>
          </p:cNvSpPr>
          <p:nvPr>
            <p:ph type="pic" sz="quarter" idx="29" hasCustomPrompt="1"/>
          </p:nvPr>
        </p:nvSpPr>
        <p:spPr>
          <a:xfrm>
            <a:off x="6047185" y="1811338"/>
            <a:ext cx="2602706" cy="2160000"/>
          </a:xfrm>
          <a:solidFill>
            <a:schemeClr val="bg1">
              <a:lumMod val="95000"/>
            </a:schemeClr>
          </a:solidFill>
        </p:spPr>
        <p:txBody>
          <a:bodyPr tIns="504000" anchor="ctr"/>
          <a:lstStyle>
            <a:lvl1pPr algn="ctr">
              <a:lnSpc>
                <a:spcPct val="80000"/>
              </a:lnSpc>
              <a:spcAft>
                <a:spcPts val="0"/>
              </a:spcAft>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9" name="Text Placeholder 8">
            <a:extLst>
              <a:ext uri="{FF2B5EF4-FFF2-40B4-BE49-F238E27FC236}">
                <a16:creationId xmlns:a16="http://schemas.microsoft.com/office/drawing/2014/main" id="{383B3D30-F395-4C26-848C-CFE4BEE5ECD3}"/>
              </a:ext>
            </a:extLst>
          </p:cNvPr>
          <p:cNvSpPr>
            <a:spLocks noGrp="1"/>
          </p:cNvSpPr>
          <p:nvPr>
            <p:ph type="body" sz="quarter" idx="59" hasCustomPrompt="1"/>
          </p:nvPr>
        </p:nvSpPr>
        <p:spPr>
          <a:xfrm>
            <a:off x="494111" y="4176000"/>
            <a:ext cx="2601515" cy="244800"/>
          </a:xfrm>
        </p:spPr>
        <p:txBody>
          <a:bodyPr/>
          <a:lstStyle>
            <a:lvl1pPr>
              <a:buNone/>
              <a:defRPr sz="1200" b="1">
                <a:solidFill>
                  <a:schemeClr val="accent1"/>
                </a:solidFill>
                <a:latin typeface="Arial" panose="020B0604020202020204" pitchFamily="34" charset="0"/>
                <a:cs typeface="Arial" panose="020B0604020202020204" pitchFamily="34" charset="0"/>
              </a:defRPr>
            </a:lvl1pPr>
          </a:lstStyle>
          <a:p>
            <a:pPr lvl="0"/>
            <a:r>
              <a:rPr lang="en-GB"/>
              <a:t>Optional heading</a:t>
            </a:r>
          </a:p>
        </p:txBody>
      </p:sp>
      <p:sp>
        <p:nvSpPr>
          <p:cNvPr id="12" name="Text Placeholder 11">
            <a:extLst>
              <a:ext uri="{FF2B5EF4-FFF2-40B4-BE49-F238E27FC236}">
                <a16:creationId xmlns:a16="http://schemas.microsoft.com/office/drawing/2014/main" id="{DE530581-03A9-48E4-9AAF-E37B29393474}"/>
              </a:ext>
            </a:extLst>
          </p:cNvPr>
          <p:cNvSpPr>
            <a:spLocks noGrp="1"/>
          </p:cNvSpPr>
          <p:nvPr>
            <p:ph type="body" sz="quarter" idx="60" hasCustomPrompt="1"/>
          </p:nvPr>
        </p:nvSpPr>
        <p:spPr>
          <a:xfrm>
            <a:off x="3269365" y="4176000"/>
            <a:ext cx="2603990" cy="244800"/>
          </a:xfrm>
        </p:spPr>
        <p:txBody>
          <a:bodyPr/>
          <a:lstStyle>
            <a:lvl1pPr>
              <a:buNone/>
              <a:defRPr sz="1200" b="1">
                <a:solidFill>
                  <a:schemeClr val="accent1"/>
                </a:solidFill>
                <a:latin typeface="Arial" panose="020B0604020202020204" pitchFamily="34" charset="0"/>
                <a:cs typeface="Arial" panose="020B0604020202020204" pitchFamily="34" charset="0"/>
              </a:defRPr>
            </a:lvl1pPr>
          </a:lstStyle>
          <a:p>
            <a:pPr lvl="0"/>
            <a:r>
              <a:rPr lang="en-GB"/>
              <a:t>Optional heading</a:t>
            </a:r>
          </a:p>
        </p:txBody>
      </p:sp>
      <p:sp>
        <p:nvSpPr>
          <p:cNvPr id="19" name="Text Placeholder 18">
            <a:extLst>
              <a:ext uri="{FF2B5EF4-FFF2-40B4-BE49-F238E27FC236}">
                <a16:creationId xmlns:a16="http://schemas.microsoft.com/office/drawing/2014/main" id="{C09E325F-4F07-4809-BB43-50F8B0E4233E}"/>
              </a:ext>
            </a:extLst>
          </p:cNvPr>
          <p:cNvSpPr>
            <a:spLocks noGrp="1"/>
          </p:cNvSpPr>
          <p:nvPr>
            <p:ph type="body" sz="quarter" idx="61" hasCustomPrompt="1"/>
          </p:nvPr>
        </p:nvSpPr>
        <p:spPr>
          <a:xfrm>
            <a:off x="6047186" y="4176000"/>
            <a:ext cx="2601515" cy="296862"/>
          </a:xfrm>
        </p:spPr>
        <p:txBody>
          <a:bodyPr/>
          <a:lstStyle>
            <a:lvl1pPr>
              <a:buNone/>
              <a:defRPr sz="1200" b="1">
                <a:solidFill>
                  <a:schemeClr val="accent1"/>
                </a:solidFill>
                <a:latin typeface="Arial" panose="020B0604020202020204" pitchFamily="34" charset="0"/>
                <a:cs typeface="Arial" panose="020B0604020202020204" pitchFamily="34" charset="0"/>
              </a:defRPr>
            </a:lvl1pPr>
          </a:lstStyle>
          <a:p>
            <a:pPr lvl="0"/>
            <a:r>
              <a:rPr lang="en-GB"/>
              <a:t>Optional heading</a:t>
            </a:r>
          </a:p>
        </p:txBody>
      </p:sp>
      <p:sp>
        <p:nvSpPr>
          <p:cNvPr id="20" name="Subtitle 2">
            <a:extLst>
              <a:ext uri="{FF2B5EF4-FFF2-40B4-BE49-F238E27FC236}">
                <a16:creationId xmlns:a16="http://schemas.microsoft.com/office/drawing/2014/main" id="{A70D1E54-FE93-45E6-8BEA-11333E53EF82}"/>
              </a:ext>
            </a:extLst>
          </p:cNvPr>
          <p:cNvSpPr>
            <a:spLocks noGrp="1"/>
          </p:cNvSpPr>
          <p:nvPr>
            <p:ph type="subTitle" idx="1" hasCustomPrompt="1"/>
          </p:nvPr>
        </p:nvSpPr>
        <p:spPr>
          <a:xfrm>
            <a:off x="494109" y="1306803"/>
            <a:ext cx="3989786" cy="246221"/>
          </a:xfrm>
        </p:spPr>
        <p:txBody>
          <a:bodyPr lIns="0" tIns="0" rIns="0" bIns="0">
            <a:noAutofit/>
          </a:bodyPr>
          <a:lstStyle>
            <a:lvl1pPr marL="0" indent="0" algn="l">
              <a:buNone/>
              <a:defRPr lang="en-GB" sz="1200" b="1" kern="1200" dirty="0">
                <a:solidFill>
                  <a:schemeClr val="accent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7" name="Text Placeholder 6">
            <a:extLst>
              <a:ext uri="{FF2B5EF4-FFF2-40B4-BE49-F238E27FC236}">
                <a16:creationId xmlns:a16="http://schemas.microsoft.com/office/drawing/2014/main" id="{F08F2C19-994C-4A54-B085-4E6DE5A98924}"/>
              </a:ext>
            </a:extLst>
          </p:cNvPr>
          <p:cNvSpPr>
            <a:spLocks noGrp="1"/>
          </p:cNvSpPr>
          <p:nvPr>
            <p:ph type="body" sz="quarter" idx="62" hasCustomPrompt="1"/>
          </p:nvPr>
        </p:nvSpPr>
        <p:spPr>
          <a:xfrm>
            <a:off x="494111" y="4680004"/>
            <a:ext cx="2601515" cy="1481193"/>
          </a:xfrm>
        </p:spPr>
        <p:txBody>
          <a:bodyPr/>
          <a:lstStyle>
            <a:lvl1pPr>
              <a:defRPr sz="1200"/>
            </a:lvl1pPr>
            <a:lvl2pPr>
              <a:defRPr sz="1200"/>
            </a:lvl2pPr>
            <a:lvl3pPr>
              <a:defRPr sz="1200"/>
            </a:lvl3pPr>
            <a:lvl4pPr>
              <a:defRPr sz="1200">
                <a:solidFill>
                  <a:schemeClr val="accent1"/>
                </a:solidFill>
              </a:defRPr>
            </a:lvl4pPr>
            <a:lvl5pPr>
              <a:defRPr sz="1800"/>
            </a:lvl5pPr>
          </a:lstStyle>
          <a:p>
            <a:pPr lvl="0"/>
            <a:r>
              <a:rPr lang="en-GB"/>
              <a:t>16pt supporting copy approx. 25 words</a:t>
            </a:r>
          </a:p>
        </p:txBody>
      </p:sp>
      <p:sp>
        <p:nvSpPr>
          <p:cNvPr id="13" name="Text Placeholder 12">
            <a:extLst>
              <a:ext uri="{FF2B5EF4-FFF2-40B4-BE49-F238E27FC236}">
                <a16:creationId xmlns:a16="http://schemas.microsoft.com/office/drawing/2014/main" id="{6D25AD45-561D-4EBF-98EE-F40FC34DD068}"/>
              </a:ext>
            </a:extLst>
          </p:cNvPr>
          <p:cNvSpPr>
            <a:spLocks noGrp="1"/>
          </p:cNvSpPr>
          <p:nvPr>
            <p:ph type="body" sz="quarter" idx="63" hasCustomPrompt="1"/>
          </p:nvPr>
        </p:nvSpPr>
        <p:spPr>
          <a:xfrm>
            <a:off x="3267076" y="4680003"/>
            <a:ext cx="2605088" cy="1485849"/>
          </a:xfrm>
        </p:spPr>
        <p:txBody>
          <a:bodyPr/>
          <a:lstStyle>
            <a:lvl1pPr>
              <a:defRPr sz="1200"/>
            </a:lvl1pPr>
            <a:lvl2pPr>
              <a:defRPr sz="1200"/>
            </a:lvl2pPr>
            <a:lvl3pPr>
              <a:defRPr sz="1200"/>
            </a:lvl3pPr>
            <a:lvl4pPr>
              <a:defRPr sz="1200">
                <a:solidFill>
                  <a:schemeClr val="accent1"/>
                </a:solidFill>
              </a:defRPr>
            </a:lvl4pPr>
            <a:lvl5pPr>
              <a:defRPr sz="1800"/>
            </a:lvl5pPr>
          </a:lstStyle>
          <a:p>
            <a:pPr lvl="0"/>
            <a:r>
              <a:rPr lang="en-GB"/>
              <a:t>16pt supporting copy approx. 25 words</a:t>
            </a:r>
          </a:p>
        </p:txBody>
      </p:sp>
      <p:sp>
        <p:nvSpPr>
          <p:cNvPr id="18" name="Text Placeholder 17">
            <a:extLst>
              <a:ext uri="{FF2B5EF4-FFF2-40B4-BE49-F238E27FC236}">
                <a16:creationId xmlns:a16="http://schemas.microsoft.com/office/drawing/2014/main" id="{320FCD5C-2603-45AC-B9CD-4E151FE012BD}"/>
              </a:ext>
            </a:extLst>
          </p:cNvPr>
          <p:cNvSpPr>
            <a:spLocks noGrp="1"/>
          </p:cNvSpPr>
          <p:nvPr>
            <p:ph type="body" sz="quarter" idx="64" hasCustomPrompt="1"/>
          </p:nvPr>
        </p:nvSpPr>
        <p:spPr>
          <a:xfrm>
            <a:off x="6044803" y="4680000"/>
            <a:ext cx="2605088" cy="1485850"/>
          </a:xfrm>
        </p:spPr>
        <p:txBody>
          <a:bodyPr/>
          <a:lstStyle>
            <a:lvl1pPr>
              <a:defRPr sz="1200"/>
            </a:lvl1pPr>
            <a:lvl2pPr>
              <a:defRPr sz="1200"/>
            </a:lvl2pPr>
            <a:lvl3pPr>
              <a:defRPr sz="1200"/>
            </a:lvl3pPr>
            <a:lvl4pPr>
              <a:defRPr sz="1200">
                <a:solidFill>
                  <a:schemeClr val="accent1"/>
                </a:solidFill>
              </a:defRPr>
            </a:lvl4pPr>
            <a:lvl5pPr>
              <a:defRPr sz="1800"/>
            </a:lvl5pPr>
          </a:lstStyle>
          <a:p>
            <a:pPr lvl="0"/>
            <a:r>
              <a:rPr lang="en-GB"/>
              <a:t>16pt supporting copy approx. 25 words</a:t>
            </a:r>
          </a:p>
        </p:txBody>
      </p:sp>
      <p:sp>
        <p:nvSpPr>
          <p:cNvPr id="21" name="Copyright">
            <a:extLst>
              <a:ext uri="{FF2B5EF4-FFF2-40B4-BE49-F238E27FC236}">
                <a16:creationId xmlns:a16="http://schemas.microsoft.com/office/drawing/2014/main" id="{7597ACA5-BAFF-4F69-A27C-CC42E930FC5A}"/>
              </a:ext>
            </a:extLst>
          </p:cNvPr>
          <p:cNvSpPr>
            <a:spLocks noGrp="1"/>
          </p:cNvSpPr>
          <p:nvPr>
            <p:ph type="body" sz="quarter" idx="65" hasCustomPrompt="1"/>
          </p:nvPr>
        </p:nvSpPr>
        <p:spPr>
          <a:xfrm rot="16200000">
            <a:off x="7603948" y="2975824"/>
            <a:ext cx="180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22" name="Copyright">
            <a:extLst>
              <a:ext uri="{FF2B5EF4-FFF2-40B4-BE49-F238E27FC236}">
                <a16:creationId xmlns:a16="http://schemas.microsoft.com/office/drawing/2014/main" id="{727AEC6E-0B13-4AE0-963F-9E317D70C9CF}"/>
              </a:ext>
            </a:extLst>
          </p:cNvPr>
          <p:cNvSpPr>
            <a:spLocks noGrp="1"/>
          </p:cNvSpPr>
          <p:nvPr>
            <p:ph type="body" sz="quarter" idx="30" hasCustomPrompt="1"/>
          </p:nvPr>
        </p:nvSpPr>
        <p:spPr>
          <a:xfrm rot="16200000">
            <a:off x="4821759" y="2975824"/>
            <a:ext cx="180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23" name="Copyright">
            <a:extLst>
              <a:ext uri="{FF2B5EF4-FFF2-40B4-BE49-F238E27FC236}">
                <a16:creationId xmlns:a16="http://schemas.microsoft.com/office/drawing/2014/main" id="{0886C253-7D1A-44B3-BD61-DA9FCBA67F6C}"/>
              </a:ext>
            </a:extLst>
          </p:cNvPr>
          <p:cNvSpPr>
            <a:spLocks noGrp="1"/>
          </p:cNvSpPr>
          <p:nvPr>
            <p:ph type="body" sz="quarter" idx="66" hasCustomPrompt="1"/>
          </p:nvPr>
        </p:nvSpPr>
        <p:spPr>
          <a:xfrm rot="16200000">
            <a:off x="2035125" y="2975824"/>
            <a:ext cx="180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4220230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x images + caption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35EABB-8A76-47B7-8380-C074F1F48FE0}"/>
              </a:ext>
            </a:extLst>
          </p:cNvPr>
          <p:cNvSpPr>
            <a:spLocks noGrp="1"/>
          </p:cNvSpPr>
          <p:nvPr>
            <p:ph type="title" hasCustomPrompt="1"/>
          </p:nvPr>
        </p:nvSpPr>
        <p:spPr>
          <a:xfrm>
            <a:off x="494109" y="657225"/>
            <a:ext cx="3989786" cy="532800"/>
          </a:xfrm>
        </p:spPr>
        <p:txBody>
          <a:bodyPr/>
          <a:lstStyle/>
          <a:p>
            <a:r>
              <a:rPr lang="en-GB"/>
              <a:t>Slide title</a:t>
            </a:r>
          </a:p>
        </p:txBody>
      </p:sp>
      <p:sp>
        <p:nvSpPr>
          <p:cNvPr id="11" name="Picture Placeholder 16">
            <a:extLst>
              <a:ext uri="{FF2B5EF4-FFF2-40B4-BE49-F238E27FC236}">
                <a16:creationId xmlns:a16="http://schemas.microsoft.com/office/drawing/2014/main" id="{3B17FFEE-D7A4-4855-A18E-9969456E643B}"/>
              </a:ext>
            </a:extLst>
          </p:cNvPr>
          <p:cNvSpPr>
            <a:spLocks noGrp="1"/>
          </p:cNvSpPr>
          <p:nvPr>
            <p:ph type="pic" sz="quarter" idx="13" hasCustomPrompt="1"/>
          </p:nvPr>
        </p:nvSpPr>
        <p:spPr>
          <a:xfrm>
            <a:off x="494100" y="1811338"/>
            <a:ext cx="1890000" cy="2160000"/>
          </a:xfrm>
          <a:prstGeom prst="rect">
            <a:avLst/>
          </a:prstGeom>
          <a:solidFill>
            <a:schemeClr val="bg1">
              <a:lumMod val="95000"/>
            </a:schemeClr>
          </a:solidFill>
        </p:spPr>
        <p:txBody>
          <a:bodyPr tIns="504000" anchor="ctr" anchorCtr="0">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8" name="Picture Placeholder 16">
            <a:extLst>
              <a:ext uri="{FF2B5EF4-FFF2-40B4-BE49-F238E27FC236}">
                <a16:creationId xmlns:a16="http://schemas.microsoft.com/office/drawing/2014/main" id="{7CB25805-C566-44A1-98AB-CECD25417C63}"/>
              </a:ext>
            </a:extLst>
          </p:cNvPr>
          <p:cNvSpPr>
            <a:spLocks noGrp="1"/>
          </p:cNvSpPr>
          <p:nvPr>
            <p:ph type="pic" sz="quarter" idx="15" hasCustomPrompt="1"/>
          </p:nvPr>
        </p:nvSpPr>
        <p:spPr>
          <a:xfrm>
            <a:off x="2594700" y="1811338"/>
            <a:ext cx="1890000" cy="2160000"/>
          </a:xfrm>
          <a:prstGeom prst="rect">
            <a:avLst/>
          </a:prstGeom>
          <a:solidFill>
            <a:schemeClr val="bg1">
              <a:lumMod val="95000"/>
            </a:schemeClr>
          </a:solidFill>
        </p:spPr>
        <p:txBody>
          <a:bodyPr tIns="504000" anchor="ctr" anchorCtr="0">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 name="Footer Placeholder 1">
            <a:extLst>
              <a:ext uri="{FF2B5EF4-FFF2-40B4-BE49-F238E27FC236}">
                <a16:creationId xmlns:a16="http://schemas.microsoft.com/office/drawing/2014/main" id="{6674055C-F3A6-40AD-8C7B-A449B8CB9671}"/>
              </a:ext>
            </a:extLst>
          </p:cNvPr>
          <p:cNvSpPr>
            <a:spLocks noGrp="1"/>
          </p:cNvSpPr>
          <p:nvPr>
            <p:ph type="ftr" sz="quarter" idx="27"/>
          </p:nvPr>
        </p:nvSpPr>
        <p:spPr/>
        <p:txBody>
          <a:bodyPr/>
          <a:lstStyle/>
          <a:p>
            <a:endParaRPr lang="en-GB"/>
          </a:p>
        </p:txBody>
      </p:sp>
      <p:sp>
        <p:nvSpPr>
          <p:cNvPr id="3" name="Slide Number Placeholder 2">
            <a:extLst>
              <a:ext uri="{FF2B5EF4-FFF2-40B4-BE49-F238E27FC236}">
                <a16:creationId xmlns:a16="http://schemas.microsoft.com/office/drawing/2014/main" id="{B14FD4DE-7E00-4C85-8E46-386DA1F1C929}"/>
              </a:ext>
            </a:extLst>
          </p:cNvPr>
          <p:cNvSpPr>
            <a:spLocks noGrp="1"/>
          </p:cNvSpPr>
          <p:nvPr>
            <p:ph type="sldNum" sz="quarter" idx="28"/>
          </p:nvPr>
        </p:nvSpPr>
        <p:spPr/>
        <p:txBody>
          <a:bodyPr/>
          <a:lstStyle/>
          <a:p>
            <a:fld id="{1BE232AB-0B06-425F-9ADD-32A9A3D01189}" type="slidenum">
              <a:rPr lang="en-GB" smtClean="0"/>
              <a:pPr/>
              <a:t>‹#›</a:t>
            </a:fld>
            <a:endParaRPr lang="en-GB"/>
          </a:p>
        </p:txBody>
      </p:sp>
      <p:sp>
        <p:nvSpPr>
          <p:cNvPr id="6" name="Picture Placeholder 5">
            <a:extLst>
              <a:ext uri="{FF2B5EF4-FFF2-40B4-BE49-F238E27FC236}">
                <a16:creationId xmlns:a16="http://schemas.microsoft.com/office/drawing/2014/main" id="{5A16D669-4A5E-45DD-9A09-E41F19F2233C}"/>
              </a:ext>
            </a:extLst>
          </p:cNvPr>
          <p:cNvSpPr>
            <a:spLocks noGrp="1"/>
          </p:cNvSpPr>
          <p:nvPr>
            <p:ph type="pic" sz="quarter" idx="29" hasCustomPrompt="1"/>
          </p:nvPr>
        </p:nvSpPr>
        <p:spPr>
          <a:xfrm>
            <a:off x="4659302" y="1811338"/>
            <a:ext cx="1890000" cy="2160000"/>
          </a:xfrm>
          <a:solidFill>
            <a:schemeClr val="bg1">
              <a:lumMod val="95000"/>
            </a:schemeClr>
          </a:solidFill>
        </p:spPr>
        <p:txBody>
          <a:bodyPr tIns="504000" anchor="ctr"/>
          <a:lstStyle>
            <a:lvl1pPr marL="0" indent="0" algn="ctr">
              <a:lnSpc>
                <a:spcPct val="80000"/>
              </a:lnSpc>
              <a:spcAft>
                <a:spcPts val="0"/>
              </a:spcAft>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9" name="Text Placeholder 8">
            <a:extLst>
              <a:ext uri="{FF2B5EF4-FFF2-40B4-BE49-F238E27FC236}">
                <a16:creationId xmlns:a16="http://schemas.microsoft.com/office/drawing/2014/main" id="{383B3D30-F395-4C26-848C-CFE4BEE5ECD3}"/>
              </a:ext>
            </a:extLst>
          </p:cNvPr>
          <p:cNvSpPr>
            <a:spLocks noGrp="1"/>
          </p:cNvSpPr>
          <p:nvPr>
            <p:ph type="body" sz="quarter" idx="59" hasCustomPrompt="1"/>
          </p:nvPr>
        </p:nvSpPr>
        <p:spPr>
          <a:xfrm>
            <a:off x="494109" y="4176000"/>
            <a:ext cx="1890000" cy="244800"/>
          </a:xfrm>
        </p:spPr>
        <p:txBody>
          <a:bodyPr/>
          <a:lstStyle>
            <a:lvl1pPr>
              <a:buNone/>
              <a:defRPr sz="1200" b="1">
                <a:solidFill>
                  <a:schemeClr val="accent1"/>
                </a:solidFill>
                <a:latin typeface="Arial" panose="020B0604020202020204" pitchFamily="34" charset="0"/>
                <a:cs typeface="Arial" panose="020B0604020202020204" pitchFamily="34" charset="0"/>
              </a:defRPr>
            </a:lvl1pPr>
          </a:lstStyle>
          <a:p>
            <a:pPr lvl="0"/>
            <a:r>
              <a:rPr lang="en-GB"/>
              <a:t>Optional heading</a:t>
            </a:r>
          </a:p>
        </p:txBody>
      </p:sp>
      <p:sp>
        <p:nvSpPr>
          <p:cNvPr id="12" name="Text Placeholder 11">
            <a:extLst>
              <a:ext uri="{FF2B5EF4-FFF2-40B4-BE49-F238E27FC236}">
                <a16:creationId xmlns:a16="http://schemas.microsoft.com/office/drawing/2014/main" id="{DE530581-03A9-48E4-9AAF-E37B29393474}"/>
              </a:ext>
            </a:extLst>
          </p:cNvPr>
          <p:cNvSpPr>
            <a:spLocks noGrp="1"/>
          </p:cNvSpPr>
          <p:nvPr>
            <p:ph type="body" sz="quarter" idx="60" hasCustomPrompt="1"/>
          </p:nvPr>
        </p:nvSpPr>
        <p:spPr>
          <a:xfrm>
            <a:off x="2594700" y="4176000"/>
            <a:ext cx="1890000" cy="244800"/>
          </a:xfrm>
        </p:spPr>
        <p:txBody>
          <a:bodyPr/>
          <a:lstStyle>
            <a:lvl1pPr>
              <a:buNone/>
              <a:defRPr sz="1200" b="1">
                <a:solidFill>
                  <a:schemeClr val="accent1"/>
                </a:solidFill>
                <a:latin typeface="Arial" panose="020B0604020202020204" pitchFamily="34" charset="0"/>
                <a:cs typeface="Arial" panose="020B0604020202020204" pitchFamily="34" charset="0"/>
              </a:defRPr>
            </a:lvl1pPr>
          </a:lstStyle>
          <a:p>
            <a:pPr lvl="0"/>
            <a:r>
              <a:rPr lang="en-GB"/>
              <a:t>Optional heading</a:t>
            </a:r>
          </a:p>
        </p:txBody>
      </p:sp>
      <p:sp>
        <p:nvSpPr>
          <p:cNvPr id="19" name="Text Placeholder 18">
            <a:extLst>
              <a:ext uri="{FF2B5EF4-FFF2-40B4-BE49-F238E27FC236}">
                <a16:creationId xmlns:a16="http://schemas.microsoft.com/office/drawing/2014/main" id="{C09E325F-4F07-4809-BB43-50F8B0E4233E}"/>
              </a:ext>
            </a:extLst>
          </p:cNvPr>
          <p:cNvSpPr>
            <a:spLocks noGrp="1"/>
          </p:cNvSpPr>
          <p:nvPr>
            <p:ph type="body" sz="quarter" idx="61" hasCustomPrompt="1"/>
          </p:nvPr>
        </p:nvSpPr>
        <p:spPr>
          <a:xfrm>
            <a:off x="4659302" y="4176000"/>
            <a:ext cx="1890000" cy="296862"/>
          </a:xfrm>
        </p:spPr>
        <p:txBody>
          <a:bodyPr/>
          <a:lstStyle>
            <a:lvl1pPr>
              <a:buNone/>
              <a:defRPr sz="1200" b="1">
                <a:solidFill>
                  <a:schemeClr val="accent1"/>
                </a:solidFill>
                <a:latin typeface="Arial" panose="020B0604020202020204" pitchFamily="34" charset="0"/>
                <a:cs typeface="Arial" panose="020B0604020202020204" pitchFamily="34" charset="0"/>
              </a:defRPr>
            </a:lvl1pPr>
          </a:lstStyle>
          <a:p>
            <a:pPr lvl="0"/>
            <a:r>
              <a:rPr lang="en-GB"/>
              <a:t>Optional heading</a:t>
            </a:r>
          </a:p>
        </p:txBody>
      </p:sp>
      <p:sp>
        <p:nvSpPr>
          <p:cNvPr id="20" name="Subtitle 2">
            <a:extLst>
              <a:ext uri="{FF2B5EF4-FFF2-40B4-BE49-F238E27FC236}">
                <a16:creationId xmlns:a16="http://schemas.microsoft.com/office/drawing/2014/main" id="{A70D1E54-FE93-45E6-8BEA-11333E53EF82}"/>
              </a:ext>
            </a:extLst>
          </p:cNvPr>
          <p:cNvSpPr>
            <a:spLocks noGrp="1"/>
          </p:cNvSpPr>
          <p:nvPr>
            <p:ph type="subTitle" idx="1" hasCustomPrompt="1"/>
          </p:nvPr>
        </p:nvSpPr>
        <p:spPr>
          <a:xfrm>
            <a:off x="494109" y="1306803"/>
            <a:ext cx="3989786" cy="246221"/>
          </a:xfrm>
        </p:spPr>
        <p:txBody>
          <a:bodyPr lIns="0" tIns="0" rIns="0" bIns="0">
            <a:noAutofit/>
          </a:bodyPr>
          <a:lstStyle>
            <a:lvl1pPr marL="0" indent="0" algn="l">
              <a:buNone/>
              <a:defRPr lang="en-GB" sz="1200" b="1" kern="1200" dirty="0">
                <a:solidFill>
                  <a:schemeClr val="accent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7" name="Text Placeholder 6">
            <a:extLst>
              <a:ext uri="{FF2B5EF4-FFF2-40B4-BE49-F238E27FC236}">
                <a16:creationId xmlns:a16="http://schemas.microsoft.com/office/drawing/2014/main" id="{F08F2C19-994C-4A54-B085-4E6DE5A98924}"/>
              </a:ext>
            </a:extLst>
          </p:cNvPr>
          <p:cNvSpPr>
            <a:spLocks noGrp="1"/>
          </p:cNvSpPr>
          <p:nvPr>
            <p:ph type="body" sz="quarter" idx="62" hasCustomPrompt="1"/>
          </p:nvPr>
        </p:nvSpPr>
        <p:spPr>
          <a:xfrm>
            <a:off x="494111" y="4680004"/>
            <a:ext cx="1890000" cy="1481193"/>
          </a:xfrm>
        </p:spPr>
        <p:txBody>
          <a:bodyPr/>
          <a:lstStyle>
            <a:lvl1pPr>
              <a:defRPr sz="1200"/>
            </a:lvl1pPr>
            <a:lvl2pPr>
              <a:defRPr sz="1200"/>
            </a:lvl2pPr>
            <a:lvl3pPr>
              <a:defRPr sz="1200"/>
            </a:lvl3pPr>
            <a:lvl4pPr>
              <a:defRPr sz="1200">
                <a:solidFill>
                  <a:schemeClr val="accent1"/>
                </a:solidFill>
              </a:defRPr>
            </a:lvl4pPr>
            <a:lvl5pPr>
              <a:defRPr sz="1800"/>
            </a:lvl5pPr>
          </a:lstStyle>
          <a:p>
            <a:pPr lvl="0"/>
            <a:r>
              <a:rPr lang="en-GB"/>
              <a:t>16pt supporting copy approx. 25 words</a:t>
            </a:r>
          </a:p>
        </p:txBody>
      </p:sp>
      <p:sp>
        <p:nvSpPr>
          <p:cNvPr id="13" name="Text Placeholder 12">
            <a:extLst>
              <a:ext uri="{FF2B5EF4-FFF2-40B4-BE49-F238E27FC236}">
                <a16:creationId xmlns:a16="http://schemas.microsoft.com/office/drawing/2014/main" id="{6D25AD45-561D-4EBF-98EE-F40FC34DD068}"/>
              </a:ext>
            </a:extLst>
          </p:cNvPr>
          <p:cNvSpPr>
            <a:spLocks noGrp="1"/>
          </p:cNvSpPr>
          <p:nvPr>
            <p:ph type="body" sz="quarter" idx="63" hasCustomPrompt="1"/>
          </p:nvPr>
        </p:nvSpPr>
        <p:spPr>
          <a:xfrm>
            <a:off x="2594700" y="4680003"/>
            <a:ext cx="1890000" cy="1485849"/>
          </a:xfrm>
        </p:spPr>
        <p:txBody>
          <a:bodyPr/>
          <a:lstStyle>
            <a:lvl1pPr>
              <a:defRPr sz="1200"/>
            </a:lvl1pPr>
            <a:lvl2pPr>
              <a:defRPr sz="1200"/>
            </a:lvl2pPr>
            <a:lvl3pPr>
              <a:defRPr sz="1200"/>
            </a:lvl3pPr>
            <a:lvl4pPr>
              <a:defRPr sz="1200">
                <a:solidFill>
                  <a:schemeClr val="accent1"/>
                </a:solidFill>
              </a:defRPr>
            </a:lvl4pPr>
            <a:lvl5pPr>
              <a:defRPr sz="1800"/>
            </a:lvl5pPr>
          </a:lstStyle>
          <a:p>
            <a:pPr lvl="0"/>
            <a:r>
              <a:rPr lang="en-GB"/>
              <a:t>16pt supporting copy approx. 25 words</a:t>
            </a:r>
          </a:p>
        </p:txBody>
      </p:sp>
      <p:sp>
        <p:nvSpPr>
          <p:cNvPr id="18" name="Text Placeholder 17">
            <a:extLst>
              <a:ext uri="{FF2B5EF4-FFF2-40B4-BE49-F238E27FC236}">
                <a16:creationId xmlns:a16="http://schemas.microsoft.com/office/drawing/2014/main" id="{320FCD5C-2603-45AC-B9CD-4E151FE012BD}"/>
              </a:ext>
            </a:extLst>
          </p:cNvPr>
          <p:cNvSpPr>
            <a:spLocks noGrp="1"/>
          </p:cNvSpPr>
          <p:nvPr>
            <p:ph type="body" sz="quarter" idx="64" hasCustomPrompt="1"/>
          </p:nvPr>
        </p:nvSpPr>
        <p:spPr>
          <a:xfrm>
            <a:off x="4656920" y="4680000"/>
            <a:ext cx="1890000" cy="1485850"/>
          </a:xfrm>
        </p:spPr>
        <p:txBody>
          <a:bodyPr/>
          <a:lstStyle>
            <a:lvl1pPr>
              <a:defRPr sz="1200"/>
            </a:lvl1pPr>
            <a:lvl2pPr>
              <a:defRPr sz="1200"/>
            </a:lvl2pPr>
            <a:lvl3pPr>
              <a:defRPr sz="1200"/>
            </a:lvl3pPr>
            <a:lvl4pPr>
              <a:defRPr sz="1200">
                <a:solidFill>
                  <a:schemeClr val="accent1"/>
                </a:solidFill>
              </a:defRPr>
            </a:lvl4pPr>
            <a:lvl5pPr>
              <a:defRPr sz="1800"/>
            </a:lvl5pPr>
          </a:lstStyle>
          <a:p>
            <a:pPr lvl="0"/>
            <a:r>
              <a:rPr lang="en-GB"/>
              <a:t>16pt supporting copy approx. 25 words</a:t>
            </a:r>
          </a:p>
        </p:txBody>
      </p:sp>
      <p:sp>
        <p:nvSpPr>
          <p:cNvPr id="22" name="Picture Placeholder 5">
            <a:extLst>
              <a:ext uri="{FF2B5EF4-FFF2-40B4-BE49-F238E27FC236}">
                <a16:creationId xmlns:a16="http://schemas.microsoft.com/office/drawing/2014/main" id="{28CE1F51-26D3-4AFF-AC64-50FE35F0F898}"/>
              </a:ext>
            </a:extLst>
          </p:cNvPr>
          <p:cNvSpPr>
            <a:spLocks noGrp="1"/>
          </p:cNvSpPr>
          <p:nvPr>
            <p:ph type="pic" sz="quarter" idx="65" hasCustomPrompt="1"/>
          </p:nvPr>
        </p:nvSpPr>
        <p:spPr>
          <a:xfrm>
            <a:off x="6759891" y="1811338"/>
            <a:ext cx="1890000" cy="2160000"/>
          </a:xfrm>
          <a:solidFill>
            <a:schemeClr val="bg1">
              <a:lumMod val="95000"/>
            </a:schemeClr>
          </a:solidFill>
        </p:spPr>
        <p:txBody>
          <a:bodyPr tIns="504000" anchor="ctr"/>
          <a:lstStyle>
            <a:lvl1pPr marL="0" indent="0" algn="ctr">
              <a:lnSpc>
                <a:spcPct val="80000"/>
              </a:lnSpc>
              <a:spcAft>
                <a:spcPts val="0"/>
              </a:spcAft>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4" name="Text Placeholder 18">
            <a:extLst>
              <a:ext uri="{FF2B5EF4-FFF2-40B4-BE49-F238E27FC236}">
                <a16:creationId xmlns:a16="http://schemas.microsoft.com/office/drawing/2014/main" id="{BBD421C5-4249-46AF-A7DF-D2B7BC25117C}"/>
              </a:ext>
            </a:extLst>
          </p:cNvPr>
          <p:cNvSpPr>
            <a:spLocks noGrp="1"/>
          </p:cNvSpPr>
          <p:nvPr>
            <p:ph type="body" sz="quarter" idx="67" hasCustomPrompt="1"/>
          </p:nvPr>
        </p:nvSpPr>
        <p:spPr>
          <a:xfrm>
            <a:off x="6759891" y="4176000"/>
            <a:ext cx="1890000" cy="296862"/>
          </a:xfrm>
        </p:spPr>
        <p:txBody>
          <a:bodyPr/>
          <a:lstStyle>
            <a:lvl1pPr>
              <a:buNone/>
              <a:defRPr sz="1200" b="1">
                <a:solidFill>
                  <a:schemeClr val="accent1"/>
                </a:solidFill>
                <a:latin typeface="Arial" panose="020B0604020202020204" pitchFamily="34" charset="0"/>
                <a:cs typeface="Arial" panose="020B0604020202020204" pitchFamily="34" charset="0"/>
              </a:defRPr>
            </a:lvl1pPr>
          </a:lstStyle>
          <a:p>
            <a:pPr lvl="0"/>
            <a:r>
              <a:rPr lang="en-GB"/>
              <a:t>Optional heading</a:t>
            </a:r>
          </a:p>
        </p:txBody>
      </p:sp>
      <p:sp>
        <p:nvSpPr>
          <p:cNvPr id="25" name="Text Placeholder 17">
            <a:extLst>
              <a:ext uri="{FF2B5EF4-FFF2-40B4-BE49-F238E27FC236}">
                <a16:creationId xmlns:a16="http://schemas.microsoft.com/office/drawing/2014/main" id="{F5A65D52-EABA-4531-B02D-B641D9A8B78E}"/>
              </a:ext>
            </a:extLst>
          </p:cNvPr>
          <p:cNvSpPr>
            <a:spLocks noGrp="1"/>
          </p:cNvSpPr>
          <p:nvPr>
            <p:ph type="body" sz="quarter" idx="68" hasCustomPrompt="1"/>
          </p:nvPr>
        </p:nvSpPr>
        <p:spPr>
          <a:xfrm>
            <a:off x="6757510" y="4680000"/>
            <a:ext cx="1890000" cy="1485850"/>
          </a:xfrm>
        </p:spPr>
        <p:txBody>
          <a:bodyPr/>
          <a:lstStyle>
            <a:lvl1pPr>
              <a:defRPr sz="1200"/>
            </a:lvl1pPr>
            <a:lvl2pPr>
              <a:defRPr sz="1200"/>
            </a:lvl2pPr>
            <a:lvl3pPr>
              <a:defRPr sz="1200"/>
            </a:lvl3pPr>
            <a:lvl4pPr>
              <a:defRPr sz="1200">
                <a:solidFill>
                  <a:schemeClr val="accent1"/>
                </a:solidFill>
              </a:defRPr>
            </a:lvl4pPr>
            <a:lvl5pPr>
              <a:defRPr sz="1800"/>
            </a:lvl5pPr>
          </a:lstStyle>
          <a:p>
            <a:pPr lvl="0"/>
            <a:r>
              <a:rPr lang="en-GB"/>
              <a:t>16pt supporting copy approx. 25 words</a:t>
            </a:r>
          </a:p>
        </p:txBody>
      </p:sp>
      <p:sp>
        <p:nvSpPr>
          <p:cNvPr id="26" name="Copyright">
            <a:extLst>
              <a:ext uri="{FF2B5EF4-FFF2-40B4-BE49-F238E27FC236}">
                <a16:creationId xmlns:a16="http://schemas.microsoft.com/office/drawing/2014/main" id="{DAA6FF9A-F009-49E2-9244-B19010D14F35}"/>
              </a:ext>
            </a:extLst>
          </p:cNvPr>
          <p:cNvSpPr>
            <a:spLocks noGrp="1"/>
          </p:cNvSpPr>
          <p:nvPr>
            <p:ph type="body" sz="quarter" idx="69" hasCustomPrompt="1"/>
          </p:nvPr>
        </p:nvSpPr>
        <p:spPr>
          <a:xfrm rot="16200000">
            <a:off x="7597089" y="2969728"/>
            <a:ext cx="180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28" name="Picture Placeholder 5">
            <a:extLst>
              <a:ext uri="{FF2B5EF4-FFF2-40B4-BE49-F238E27FC236}">
                <a16:creationId xmlns:a16="http://schemas.microsoft.com/office/drawing/2014/main" id="{ED5DFF67-256E-4BA0-B43C-D5CBD4D62F64}"/>
              </a:ext>
            </a:extLst>
          </p:cNvPr>
          <p:cNvSpPr>
            <a:spLocks noGrp="1"/>
          </p:cNvSpPr>
          <p:nvPr>
            <p:ph type="pic" sz="quarter" idx="70" hasCustomPrompt="1"/>
          </p:nvPr>
        </p:nvSpPr>
        <p:spPr>
          <a:xfrm>
            <a:off x="6759891" y="1805242"/>
            <a:ext cx="1890000" cy="2160000"/>
          </a:xfrm>
          <a:solidFill>
            <a:schemeClr val="bg1">
              <a:lumMod val="95000"/>
            </a:schemeClr>
          </a:solidFill>
        </p:spPr>
        <p:txBody>
          <a:bodyPr tIns="504000" anchor="ctr"/>
          <a:lstStyle>
            <a:lvl1pPr marL="0" indent="0" algn="ctr">
              <a:lnSpc>
                <a:spcPct val="80000"/>
              </a:lnSpc>
              <a:spcAft>
                <a:spcPts val="0"/>
              </a:spcAft>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9" name="Copyright">
            <a:extLst>
              <a:ext uri="{FF2B5EF4-FFF2-40B4-BE49-F238E27FC236}">
                <a16:creationId xmlns:a16="http://schemas.microsoft.com/office/drawing/2014/main" id="{4646808F-ADC5-496F-BB90-E0DFAD28C2F4}"/>
              </a:ext>
            </a:extLst>
          </p:cNvPr>
          <p:cNvSpPr>
            <a:spLocks noGrp="1"/>
          </p:cNvSpPr>
          <p:nvPr>
            <p:ph type="body" sz="quarter" idx="71" hasCustomPrompt="1"/>
          </p:nvPr>
        </p:nvSpPr>
        <p:spPr>
          <a:xfrm rot="16200000">
            <a:off x="7597089" y="2963632"/>
            <a:ext cx="180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30" name="Copyright">
            <a:extLst>
              <a:ext uri="{FF2B5EF4-FFF2-40B4-BE49-F238E27FC236}">
                <a16:creationId xmlns:a16="http://schemas.microsoft.com/office/drawing/2014/main" id="{B341DC74-1817-47AE-AD29-20A16E784251}"/>
              </a:ext>
            </a:extLst>
          </p:cNvPr>
          <p:cNvSpPr>
            <a:spLocks noGrp="1"/>
          </p:cNvSpPr>
          <p:nvPr>
            <p:ph type="body" sz="quarter" idx="72" hasCustomPrompt="1"/>
          </p:nvPr>
        </p:nvSpPr>
        <p:spPr>
          <a:xfrm rot="16200000">
            <a:off x="5486984" y="2963632"/>
            <a:ext cx="180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31" name="Copyright">
            <a:extLst>
              <a:ext uri="{FF2B5EF4-FFF2-40B4-BE49-F238E27FC236}">
                <a16:creationId xmlns:a16="http://schemas.microsoft.com/office/drawing/2014/main" id="{489578E9-FF2D-4ED4-A34F-254B0035111E}"/>
              </a:ext>
            </a:extLst>
          </p:cNvPr>
          <p:cNvSpPr>
            <a:spLocks noGrp="1"/>
          </p:cNvSpPr>
          <p:nvPr>
            <p:ph type="body" sz="quarter" idx="73" hasCustomPrompt="1"/>
          </p:nvPr>
        </p:nvSpPr>
        <p:spPr>
          <a:xfrm rot="16200000">
            <a:off x="3434282" y="2963632"/>
            <a:ext cx="180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32" name="Copyright">
            <a:extLst>
              <a:ext uri="{FF2B5EF4-FFF2-40B4-BE49-F238E27FC236}">
                <a16:creationId xmlns:a16="http://schemas.microsoft.com/office/drawing/2014/main" id="{F9BE0760-36BE-4E10-A52A-31801D404376}"/>
              </a:ext>
            </a:extLst>
          </p:cNvPr>
          <p:cNvSpPr>
            <a:spLocks noGrp="1"/>
          </p:cNvSpPr>
          <p:nvPr>
            <p:ph type="body" sz="quarter" idx="74" hasCustomPrompt="1"/>
          </p:nvPr>
        </p:nvSpPr>
        <p:spPr>
          <a:xfrm rot="16200000">
            <a:off x="1324178" y="2963632"/>
            <a:ext cx="180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21602365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 Key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8D865-6617-409D-A625-B63EFCCF8CAA}"/>
              </a:ext>
            </a:extLst>
          </p:cNvPr>
          <p:cNvSpPr>
            <a:spLocks noGrp="1"/>
          </p:cNvSpPr>
          <p:nvPr>
            <p:ph type="title" hasCustomPrompt="1"/>
          </p:nvPr>
        </p:nvSpPr>
        <p:spPr/>
        <p:txBody>
          <a:bodyPr/>
          <a:lstStyle/>
          <a:p>
            <a:r>
              <a:rPr lang="en-GB"/>
              <a:t>Slide title</a:t>
            </a:r>
          </a:p>
        </p:txBody>
      </p:sp>
      <p:sp>
        <p:nvSpPr>
          <p:cNvPr id="4" name="Text Placeholder 3">
            <a:extLst>
              <a:ext uri="{FF2B5EF4-FFF2-40B4-BE49-F238E27FC236}">
                <a16:creationId xmlns:a16="http://schemas.microsoft.com/office/drawing/2014/main" id="{4E7139D4-F9FA-4509-89FC-BF815A08AF77}"/>
              </a:ext>
            </a:extLst>
          </p:cNvPr>
          <p:cNvSpPr>
            <a:spLocks noGrp="1"/>
          </p:cNvSpPr>
          <p:nvPr>
            <p:ph type="body" sz="quarter" idx="10" hasCustomPrompt="1"/>
          </p:nvPr>
        </p:nvSpPr>
        <p:spPr>
          <a:xfrm>
            <a:off x="638043" y="2804400"/>
            <a:ext cx="2457000" cy="820800"/>
          </a:xfrm>
        </p:spPr>
        <p:txBody>
          <a:bodyPr/>
          <a:lstStyle>
            <a:lvl1pPr marL="0" indent="0">
              <a:buNone/>
              <a:tabLst/>
              <a:defRPr>
                <a:solidFill>
                  <a:schemeClr val="accent1"/>
                </a:solidFill>
              </a:defRPr>
            </a:lvl1pPr>
          </a:lstStyle>
          <a:p>
            <a:pPr lvl="0"/>
            <a:r>
              <a:rPr lang="en-GB"/>
              <a:t>Large display copy, value statement</a:t>
            </a:r>
          </a:p>
        </p:txBody>
      </p:sp>
      <p:sp>
        <p:nvSpPr>
          <p:cNvPr id="6" name="Text Placeholder 5">
            <a:extLst>
              <a:ext uri="{FF2B5EF4-FFF2-40B4-BE49-F238E27FC236}">
                <a16:creationId xmlns:a16="http://schemas.microsoft.com/office/drawing/2014/main" id="{2997CA63-7F6D-4683-9329-93E1F9052BEC}"/>
              </a:ext>
            </a:extLst>
          </p:cNvPr>
          <p:cNvSpPr>
            <a:spLocks noGrp="1"/>
          </p:cNvSpPr>
          <p:nvPr>
            <p:ph type="body" sz="quarter" idx="11" hasCustomPrompt="1"/>
          </p:nvPr>
        </p:nvSpPr>
        <p:spPr>
          <a:xfrm>
            <a:off x="3411774" y="2804400"/>
            <a:ext cx="2457000" cy="820800"/>
          </a:xfrm>
        </p:spPr>
        <p:txBody>
          <a:bodyPr/>
          <a:lstStyle>
            <a:lvl1pPr>
              <a:buNone/>
              <a:defRPr>
                <a:solidFill>
                  <a:schemeClr val="accent1"/>
                </a:solidFill>
              </a:defRPr>
            </a:lvl1pPr>
          </a:lstStyle>
          <a:p>
            <a:pPr marL="0" marR="0" lvl="0" indent="0" algn="l" defTabSz="685800" rtl="0" eaLnBrk="1" fontAlgn="auto" latinLnBrk="0" hangingPunct="1">
              <a:lnSpc>
                <a:spcPct val="100000"/>
              </a:lnSpc>
              <a:spcBef>
                <a:spcPts val="0"/>
              </a:spcBef>
              <a:spcAft>
                <a:spcPts val="675"/>
              </a:spcAft>
              <a:buClrTx/>
              <a:buSzTx/>
              <a:buFont typeface="Arial" panose="020B0604020202020204" pitchFamily="34" charset="0"/>
              <a:buNone/>
              <a:tabLst/>
              <a:defRPr/>
            </a:pPr>
            <a:r>
              <a:rPr lang="en-GB"/>
              <a:t>Large display copy, value statement</a:t>
            </a:r>
          </a:p>
        </p:txBody>
      </p:sp>
      <p:sp>
        <p:nvSpPr>
          <p:cNvPr id="8" name="Text Placeholder 7">
            <a:extLst>
              <a:ext uri="{FF2B5EF4-FFF2-40B4-BE49-F238E27FC236}">
                <a16:creationId xmlns:a16="http://schemas.microsoft.com/office/drawing/2014/main" id="{FC1D0684-79FE-421D-A283-16684BEA0112}"/>
              </a:ext>
            </a:extLst>
          </p:cNvPr>
          <p:cNvSpPr>
            <a:spLocks noGrp="1"/>
          </p:cNvSpPr>
          <p:nvPr>
            <p:ph type="body" sz="quarter" idx="12" hasCustomPrompt="1"/>
          </p:nvPr>
        </p:nvSpPr>
        <p:spPr>
          <a:xfrm>
            <a:off x="6191627" y="2804400"/>
            <a:ext cx="2457000" cy="820800"/>
          </a:xfrm>
        </p:spPr>
        <p:txBody>
          <a:bodyPr/>
          <a:lstStyle>
            <a:lvl1pPr>
              <a:buNone/>
              <a:defRPr>
                <a:solidFill>
                  <a:schemeClr val="accent1"/>
                </a:solidFill>
              </a:defRPr>
            </a:lvl1pPr>
          </a:lstStyle>
          <a:p>
            <a:pPr marL="0" marR="0" lvl="0" indent="0" algn="l" defTabSz="685800" rtl="0" eaLnBrk="1" fontAlgn="auto" latinLnBrk="0" hangingPunct="1">
              <a:lnSpc>
                <a:spcPct val="100000"/>
              </a:lnSpc>
              <a:spcBef>
                <a:spcPts val="0"/>
              </a:spcBef>
              <a:spcAft>
                <a:spcPts val="675"/>
              </a:spcAft>
              <a:buClrTx/>
              <a:buSzTx/>
              <a:buFont typeface="Arial" panose="020B0604020202020204" pitchFamily="34" charset="0"/>
              <a:buNone/>
              <a:tabLst/>
              <a:defRPr/>
            </a:pPr>
            <a:r>
              <a:rPr lang="en-GB"/>
              <a:t>Large display copy, value statement</a:t>
            </a:r>
          </a:p>
        </p:txBody>
      </p:sp>
      <p:grpSp>
        <p:nvGrpSpPr>
          <p:cNvPr id="13" name="Group 12">
            <a:extLst>
              <a:ext uri="{FF2B5EF4-FFF2-40B4-BE49-F238E27FC236}">
                <a16:creationId xmlns:a16="http://schemas.microsoft.com/office/drawing/2014/main" id="{808EF2ED-36D2-4840-B9E1-0A9032B9864E}"/>
              </a:ext>
            </a:extLst>
          </p:cNvPr>
          <p:cNvGrpSpPr/>
          <p:nvPr userDrawn="1"/>
        </p:nvGrpSpPr>
        <p:grpSpPr>
          <a:xfrm>
            <a:off x="494111" y="2801257"/>
            <a:ext cx="5549613" cy="1872000"/>
            <a:chOff x="658813" y="2801257"/>
            <a:chExt cx="7399484" cy="3399517"/>
          </a:xfrm>
        </p:grpSpPr>
        <p:cxnSp>
          <p:nvCxnSpPr>
            <p:cNvPr id="15" name="Straight Connector 14">
              <a:extLst>
                <a:ext uri="{FF2B5EF4-FFF2-40B4-BE49-F238E27FC236}">
                  <a16:creationId xmlns:a16="http://schemas.microsoft.com/office/drawing/2014/main" id="{3F97DC46-E3B8-409B-8346-E2C364D67289}"/>
                </a:ext>
              </a:extLst>
            </p:cNvPr>
            <p:cNvCxnSpPr>
              <a:cxnSpLocks/>
            </p:cNvCxnSpPr>
            <p:nvPr userDrawn="1"/>
          </p:nvCxnSpPr>
          <p:spPr>
            <a:xfrm>
              <a:off x="658813" y="2801257"/>
              <a:ext cx="0" cy="339951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CD14BB3-9A04-4043-BE06-23577F9374DC}"/>
                </a:ext>
              </a:extLst>
            </p:cNvPr>
            <p:cNvCxnSpPr>
              <a:cxnSpLocks/>
            </p:cNvCxnSpPr>
            <p:nvPr userDrawn="1"/>
          </p:nvCxnSpPr>
          <p:spPr>
            <a:xfrm>
              <a:off x="4357688" y="2801257"/>
              <a:ext cx="0" cy="339951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6B6101D-722B-42FE-91FC-BE90AC17C2DF}"/>
                </a:ext>
              </a:extLst>
            </p:cNvPr>
            <p:cNvCxnSpPr>
              <a:cxnSpLocks/>
            </p:cNvCxnSpPr>
            <p:nvPr userDrawn="1"/>
          </p:nvCxnSpPr>
          <p:spPr>
            <a:xfrm>
              <a:off x="8058297" y="2801257"/>
              <a:ext cx="0" cy="339951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0" name="Text Placeholder 9">
            <a:extLst>
              <a:ext uri="{FF2B5EF4-FFF2-40B4-BE49-F238E27FC236}">
                <a16:creationId xmlns:a16="http://schemas.microsoft.com/office/drawing/2014/main" id="{611558ED-EF23-4024-8F74-2D73A4DB537E}"/>
              </a:ext>
            </a:extLst>
          </p:cNvPr>
          <p:cNvSpPr>
            <a:spLocks noGrp="1"/>
          </p:cNvSpPr>
          <p:nvPr>
            <p:ph type="body" sz="quarter" idx="13" hasCustomPrompt="1"/>
          </p:nvPr>
        </p:nvSpPr>
        <p:spPr>
          <a:xfrm>
            <a:off x="638044" y="3747603"/>
            <a:ext cx="2456576" cy="925657"/>
          </a:xfrm>
        </p:spPr>
        <p:txBody>
          <a:bodyPr/>
          <a:lstStyle>
            <a:lvl1pPr marL="0" indent="0">
              <a:buNone/>
              <a:defRPr sz="1500"/>
            </a:lvl1pPr>
          </a:lstStyle>
          <a:p>
            <a:pPr lvl="0"/>
            <a:r>
              <a:rPr lang="en-GB"/>
              <a:t>20pt body copy approximately</a:t>
            </a:r>
            <a:br>
              <a:rPr lang="en-GB"/>
            </a:br>
            <a:r>
              <a:rPr lang="en-GB"/>
              <a:t>15 words </a:t>
            </a:r>
            <a:r>
              <a:rPr lang="en-GB" err="1"/>
              <a:t>ut</a:t>
            </a:r>
            <a:r>
              <a:rPr lang="en-GB"/>
              <a:t> </a:t>
            </a:r>
            <a:r>
              <a:rPr lang="en-GB" err="1"/>
              <a:t>enim</a:t>
            </a:r>
            <a:r>
              <a:rPr lang="en-GB"/>
              <a:t> ad minima </a:t>
            </a:r>
            <a:r>
              <a:rPr lang="en-GB" err="1"/>
              <a:t>veniam</a:t>
            </a:r>
            <a:r>
              <a:rPr lang="en-GB"/>
              <a:t>, </a:t>
            </a:r>
            <a:r>
              <a:rPr lang="en-GB" err="1"/>
              <a:t>quis</a:t>
            </a:r>
            <a:r>
              <a:rPr lang="en-GB"/>
              <a:t> nostrum </a:t>
            </a:r>
            <a:r>
              <a:rPr lang="en-GB" err="1"/>
              <a:t>exer</a:t>
            </a:r>
            <a:r>
              <a:rPr lang="en-GB"/>
              <a:t> </a:t>
            </a:r>
            <a:r>
              <a:rPr lang="en-GB" err="1"/>
              <a:t>citat</a:t>
            </a:r>
            <a:endParaRPr lang="en-GB"/>
          </a:p>
          <a:p>
            <a:pPr lvl="0"/>
            <a:endParaRPr lang="en-GB"/>
          </a:p>
        </p:txBody>
      </p:sp>
      <p:sp>
        <p:nvSpPr>
          <p:cNvPr id="19" name="Text Placeholder 18">
            <a:extLst>
              <a:ext uri="{FF2B5EF4-FFF2-40B4-BE49-F238E27FC236}">
                <a16:creationId xmlns:a16="http://schemas.microsoft.com/office/drawing/2014/main" id="{27F7573B-0AC9-49D3-B9D8-196CCF22C4D2}"/>
              </a:ext>
            </a:extLst>
          </p:cNvPr>
          <p:cNvSpPr>
            <a:spLocks noGrp="1"/>
          </p:cNvSpPr>
          <p:nvPr>
            <p:ph type="body" sz="quarter" idx="14" hasCustomPrompt="1"/>
          </p:nvPr>
        </p:nvSpPr>
        <p:spPr>
          <a:xfrm>
            <a:off x="3411774" y="3747603"/>
            <a:ext cx="2457000" cy="925657"/>
          </a:xfrm>
        </p:spPr>
        <p:txBody>
          <a:bodyPr/>
          <a:lstStyle>
            <a:lvl1pPr marL="0" indent="0">
              <a:buNone/>
              <a:defRPr sz="1500"/>
            </a:lvl1pPr>
          </a:lstStyle>
          <a:p>
            <a:pPr lvl="0"/>
            <a:r>
              <a:rPr lang="en-GB"/>
              <a:t>20pt body copy approximately</a:t>
            </a:r>
            <a:br>
              <a:rPr lang="en-GB"/>
            </a:br>
            <a:r>
              <a:rPr lang="en-GB"/>
              <a:t>15 words </a:t>
            </a:r>
            <a:r>
              <a:rPr lang="en-GB" err="1"/>
              <a:t>ut</a:t>
            </a:r>
            <a:r>
              <a:rPr lang="en-GB"/>
              <a:t> </a:t>
            </a:r>
            <a:r>
              <a:rPr lang="en-GB" err="1"/>
              <a:t>enim</a:t>
            </a:r>
            <a:r>
              <a:rPr lang="en-GB"/>
              <a:t> ad minima </a:t>
            </a:r>
            <a:r>
              <a:rPr lang="en-GB" err="1"/>
              <a:t>veniam</a:t>
            </a:r>
            <a:r>
              <a:rPr lang="en-GB"/>
              <a:t>, </a:t>
            </a:r>
            <a:r>
              <a:rPr lang="en-GB" err="1"/>
              <a:t>quis</a:t>
            </a:r>
            <a:r>
              <a:rPr lang="en-GB"/>
              <a:t> nostrum </a:t>
            </a:r>
            <a:r>
              <a:rPr lang="en-GB" err="1"/>
              <a:t>exer</a:t>
            </a:r>
            <a:r>
              <a:rPr lang="en-GB"/>
              <a:t> </a:t>
            </a:r>
            <a:r>
              <a:rPr lang="en-GB" err="1"/>
              <a:t>citat</a:t>
            </a:r>
            <a:endParaRPr lang="en-GB"/>
          </a:p>
          <a:p>
            <a:pPr lvl="0"/>
            <a:endParaRPr lang="en-GB"/>
          </a:p>
        </p:txBody>
      </p:sp>
      <p:sp>
        <p:nvSpPr>
          <p:cNvPr id="21" name="Text Placeholder 20">
            <a:extLst>
              <a:ext uri="{FF2B5EF4-FFF2-40B4-BE49-F238E27FC236}">
                <a16:creationId xmlns:a16="http://schemas.microsoft.com/office/drawing/2014/main" id="{A51825F6-D7AA-467D-A7EB-01E730FF69BF}"/>
              </a:ext>
            </a:extLst>
          </p:cNvPr>
          <p:cNvSpPr>
            <a:spLocks noGrp="1"/>
          </p:cNvSpPr>
          <p:nvPr>
            <p:ph type="body" sz="quarter" idx="15" hasCustomPrompt="1"/>
          </p:nvPr>
        </p:nvSpPr>
        <p:spPr>
          <a:xfrm>
            <a:off x="6191627" y="3747603"/>
            <a:ext cx="2457000" cy="925657"/>
          </a:xfrm>
        </p:spPr>
        <p:txBody>
          <a:bodyPr/>
          <a:lstStyle>
            <a:lvl1pPr marL="0" indent="0">
              <a:buNone/>
              <a:defRPr sz="1500"/>
            </a:lvl1pPr>
          </a:lstStyle>
          <a:p>
            <a:pPr lvl="0"/>
            <a:r>
              <a:rPr lang="en-GB"/>
              <a:t>20pt body copy approximately</a:t>
            </a:r>
            <a:br>
              <a:rPr lang="en-GB"/>
            </a:br>
            <a:r>
              <a:rPr lang="en-GB"/>
              <a:t>15 words </a:t>
            </a:r>
            <a:r>
              <a:rPr lang="en-GB" err="1"/>
              <a:t>ut</a:t>
            </a:r>
            <a:r>
              <a:rPr lang="en-GB"/>
              <a:t> </a:t>
            </a:r>
            <a:r>
              <a:rPr lang="en-GB" err="1"/>
              <a:t>enim</a:t>
            </a:r>
            <a:r>
              <a:rPr lang="en-GB"/>
              <a:t> ad minima </a:t>
            </a:r>
            <a:r>
              <a:rPr lang="en-GB" err="1"/>
              <a:t>veniam</a:t>
            </a:r>
            <a:r>
              <a:rPr lang="en-GB"/>
              <a:t>, </a:t>
            </a:r>
            <a:r>
              <a:rPr lang="en-GB" err="1"/>
              <a:t>quis</a:t>
            </a:r>
            <a:r>
              <a:rPr lang="en-GB"/>
              <a:t> nostrum </a:t>
            </a:r>
            <a:r>
              <a:rPr lang="en-GB" err="1"/>
              <a:t>exer</a:t>
            </a:r>
            <a:r>
              <a:rPr lang="en-GB"/>
              <a:t> </a:t>
            </a:r>
            <a:r>
              <a:rPr lang="en-GB" err="1"/>
              <a:t>citat</a:t>
            </a:r>
            <a:endParaRPr lang="en-GB"/>
          </a:p>
        </p:txBody>
      </p:sp>
      <p:sp>
        <p:nvSpPr>
          <p:cNvPr id="3" name="Footer Placeholder 2">
            <a:extLst>
              <a:ext uri="{FF2B5EF4-FFF2-40B4-BE49-F238E27FC236}">
                <a16:creationId xmlns:a16="http://schemas.microsoft.com/office/drawing/2014/main" id="{351227C5-83F5-4CE5-A066-ABCED3EA89D7}"/>
              </a:ext>
            </a:extLst>
          </p:cNvPr>
          <p:cNvSpPr>
            <a:spLocks noGrp="1"/>
          </p:cNvSpPr>
          <p:nvPr>
            <p:ph type="ftr" sz="quarter" idx="16"/>
          </p:nvPr>
        </p:nvSpPr>
        <p:spPr/>
        <p:txBody>
          <a:bodyPr/>
          <a:lstStyle/>
          <a:p>
            <a:endParaRPr lang="en-GB"/>
          </a:p>
        </p:txBody>
      </p:sp>
      <p:sp>
        <p:nvSpPr>
          <p:cNvPr id="5" name="Slide Number Placeholder 4">
            <a:extLst>
              <a:ext uri="{FF2B5EF4-FFF2-40B4-BE49-F238E27FC236}">
                <a16:creationId xmlns:a16="http://schemas.microsoft.com/office/drawing/2014/main" id="{1F877054-906F-4483-A462-E297703E3BE8}"/>
              </a:ext>
            </a:extLst>
          </p:cNvPr>
          <p:cNvSpPr>
            <a:spLocks noGrp="1"/>
          </p:cNvSpPr>
          <p:nvPr>
            <p:ph type="sldNum" sz="quarter" idx="17"/>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24461282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Key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8D865-6617-409D-A625-B63EFCCF8CAA}"/>
              </a:ext>
            </a:extLst>
          </p:cNvPr>
          <p:cNvSpPr>
            <a:spLocks noGrp="1"/>
          </p:cNvSpPr>
          <p:nvPr>
            <p:ph type="title" hasCustomPrompt="1"/>
          </p:nvPr>
        </p:nvSpPr>
        <p:spPr/>
        <p:txBody>
          <a:bodyPr/>
          <a:lstStyle/>
          <a:p>
            <a:r>
              <a:rPr lang="en-GB"/>
              <a:t>Slide title</a:t>
            </a:r>
          </a:p>
        </p:txBody>
      </p:sp>
      <p:sp>
        <p:nvSpPr>
          <p:cNvPr id="21" name="Text Placeholder 3">
            <a:extLst>
              <a:ext uri="{FF2B5EF4-FFF2-40B4-BE49-F238E27FC236}">
                <a16:creationId xmlns:a16="http://schemas.microsoft.com/office/drawing/2014/main" id="{A5A24406-0F34-44BC-B91E-8F2322E95E3E}"/>
              </a:ext>
            </a:extLst>
          </p:cNvPr>
          <p:cNvSpPr>
            <a:spLocks noGrp="1"/>
          </p:cNvSpPr>
          <p:nvPr>
            <p:ph type="body" sz="quarter" idx="15" hasCustomPrompt="1"/>
          </p:nvPr>
        </p:nvSpPr>
        <p:spPr>
          <a:xfrm>
            <a:off x="629579" y="3990406"/>
            <a:ext cx="3501717" cy="820800"/>
          </a:xfrm>
        </p:spPr>
        <p:txBody>
          <a:bodyPr/>
          <a:lstStyle>
            <a:lvl1pPr marL="0" indent="0">
              <a:buNone/>
              <a:defRPr>
                <a:solidFill>
                  <a:schemeClr val="accent1"/>
                </a:solidFill>
              </a:defRPr>
            </a:lvl1pPr>
          </a:lstStyle>
          <a:p>
            <a:pPr lvl="0"/>
            <a:r>
              <a:rPr lang="en-GB"/>
              <a:t>Large display copy, value statement</a:t>
            </a:r>
          </a:p>
        </p:txBody>
      </p:sp>
      <p:sp>
        <p:nvSpPr>
          <p:cNvPr id="22" name="Text Placeholder 5">
            <a:extLst>
              <a:ext uri="{FF2B5EF4-FFF2-40B4-BE49-F238E27FC236}">
                <a16:creationId xmlns:a16="http://schemas.microsoft.com/office/drawing/2014/main" id="{830F4158-415A-49A9-A700-8F5CE11B8734}"/>
              </a:ext>
            </a:extLst>
          </p:cNvPr>
          <p:cNvSpPr>
            <a:spLocks noGrp="1"/>
          </p:cNvSpPr>
          <p:nvPr>
            <p:ph type="body" sz="quarter" idx="16" hasCustomPrompt="1"/>
          </p:nvPr>
        </p:nvSpPr>
        <p:spPr>
          <a:xfrm>
            <a:off x="4787579" y="3990406"/>
            <a:ext cx="3501100" cy="820800"/>
          </a:xfrm>
        </p:spPr>
        <p:txBody>
          <a:bodyPr/>
          <a:lstStyle>
            <a:lvl1pPr>
              <a:buNone/>
              <a:defRPr>
                <a:solidFill>
                  <a:schemeClr val="accent1"/>
                </a:solidFill>
              </a:defRPr>
            </a:lvl1pPr>
          </a:lstStyle>
          <a:p>
            <a:pPr marL="0" marR="0" lvl="0" indent="0" algn="l" defTabSz="685800" rtl="0" eaLnBrk="1" fontAlgn="auto" latinLnBrk="0" hangingPunct="1">
              <a:lnSpc>
                <a:spcPct val="100000"/>
              </a:lnSpc>
              <a:spcBef>
                <a:spcPts val="0"/>
              </a:spcBef>
              <a:spcAft>
                <a:spcPts val="675"/>
              </a:spcAft>
              <a:buClrTx/>
              <a:buSzTx/>
              <a:buFont typeface="Arial" panose="020B0604020202020204" pitchFamily="34" charset="0"/>
              <a:buNone/>
              <a:tabLst/>
              <a:defRPr/>
            </a:pPr>
            <a:r>
              <a:rPr lang="en-GB"/>
              <a:t>Large display copy, value statement</a:t>
            </a:r>
          </a:p>
        </p:txBody>
      </p:sp>
      <p:cxnSp>
        <p:nvCxnSpPr>
          <p:cNvPr id="23" name="Straight Connector 22">
            <a:extLst>
              <a:ext uri="{FF2B5EF4-FFF2-40B4-BE49-F238E27FC236}">
                <a16:creationId xmlns:a16="http://schemas.microsoft.com/office/drawing/2014/main" id="{EFE09FC0-0358-4B7E-A8CA-686AB04A1F3D}"/>
              </a:ext>
            </a:extLst>
          </p:cNvPr>
          <p:cNvCxnSpPr>
            <a:cxnSpLocks/>
          </p:cNvCxnSpPr>
          <p:nvPr userDrawn="1"/>
        </p:nvCxnSpPr>
        <p:spPr>
          <a:xfrm>
            <a:off x="493926" y="3987263"/>
            <a:ext cx="0" cy="1872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C51518F-8E5B-4C6F-92AA-D8E3AFC4E680}"/>
              </a:ext>
            </a:extLst>
          </p:cNvPr>
          <p:cNvCxnSpPr>
            <a:cxnSpLocks/>
          </p:cNvCxnSpPr>
          <p:nvPr userDrawn="1"/>
        </p:nvCxnSpPr>
        <p:spPr>
          <a:xfrm>
            <a:off x="4658735" y="3987263"/>
            <a:ext cx="0" cy="1872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Text Placeholder 9">
            <a:extLst>
              <a:ext uri="{FF2B5EF4-FFF2-40B4-BE49-F238E27FC236}">
                <a16:creationId xmlns:a16="http://schemas.microsoft.com/office/drawing/2014/main" id="{2C6E029F-3EE9-49EC-B5C4-06772A6A8EF3}"/>
              </a:ext>
            </a:extLst>
          </p:cNvPr>
          <p:cNvSpPr>
            <a:spLocks noGrp="1"/>
          </p:cNvSpPr>
          <p:nvPr>
            <p:ph type="body" sz="quarter" idx="17" hasCustomPrompt="1"/>
          </p:nvPr>
        </p:nvSpPr>
        <p:spPr>
          <a:xfrm>
            <a:off x="629579" y="4933609"/>
            <a:ext cx="3501112" cy="925657"/>
          </a:xfrm>
        </p:spPr>
        <p:txBody>
          <a:bodyPr/>
          <a:lstStyle>
            <a:lvl1pPr marL="0" indent="0">
              <a:buNone/>
              <a:defRPr sz="1500"/>
            </a:lvl1pPr>
          </a:lstStyle>
          <a:p>
            <a:pPr lvl="0"/>
            <a:r>
              <a:rPr lang="en-GB"/>
              <a:t>20pt body copy approximately</a:t>
            </a:r>
            <a:br>
              <a:rPr lang="en-GB"/>
            </a:br>
            <a:r>
              <a:rPr lang="en-GB"/>
              <a:t>15 words </a:t>
            </a:r>
            <a:r>
              <a:rPr lang="en-GB" err="1"/>
              <a:t>ut</a:t>
            </a:r>
            <a:r>
              <a:rPr lang="en-GB"/>
              <a:t> </a:t>
            </a:r>
            <a:r>
              <a:rPr lang="en-GB" err="1"/>
              <a:t>enim</a:t>
            </a:r>
            <a:r>
              <a:rPr lang="en-GB"/>
              <a:t> ad minima </a:t>
            </a:r>
            <a:r>
              <a:rPr lang="en-GB" err="1"/>
              <a:t>veniam</a:t>
            </a:r>
            <a:r>
              <a:rPr lang="en-GB"/>
              <a:t>, </a:t>
            </a:r>
            <a:r>
              <a:rPr lang="en-GB" err="1"/>
              <a:t>quis</a:t>
            </a:r>
            <a:r>
              <a:rPr lang="en-GB"/>
              <a:t> nostrum </a:t>
            </a:r>
            <a:r>
              <a:rPr lang="en-GB" err="1"/>
              <a:t>exer</a:t>
            </a:r>
            <a:r>
              <a:rPr lang="en-GB"/>
              <a:t> </a:t>
            </a:r>
            <a:r>
              <a:rPr lang="en-GB" err="1"/>
              <a:t>citat</a:t>
            </a:r>
            <a:endParaRPr lang="en-GB"/>
          </a:p>
          <a:p>
            <a:pPr lvl="0"/>
            <a:endParaRPr lang="en-GB"/>
          </a:p>
        </p:txBody>
      </p:sp>
      <p:sp>
        <p:nvSpPr>
          <p:cNvPr id="26" name="Text Placeholder 18">
            <a:extLst>
              <a:ext uri="{FF2B5EF4-FFF2-40B4-BE49-F238E27FC236}">
                <a16:creationId xmlns:a16="http://schemas.microsoft.com/office/drawing/2014/main" id="{6CBCB53F-8EB6-4E3E-98D4-4576BB6BD688}"/>
              </a:ext>
            </a:extLst>
          </p:cNvPr>
          <p:cNvSpPr>
            <a:spLocks noGrp="1"/>
          </p:cNvSpPr>
          <p:nvPr>
            <p:ph type="body" sz="quarter" idx="18" hasCustomPrompt="1"/>
          </p:nvPr>
        </p:nvSpPr>
        <p:spPr>
          <a:xfrm>
            <a:off x="4787579" y="4933609"/>
            <a:ext cx="3501100" cy="925657"/>
          </a:xfrm>
        </p:spPr>
        <p:txBody>
          <a:bodyPr/>
          <a:lstStyle>
            <a:lvl1pPr marL="0" indent="0">
              <a:buNone/>
              <a:defRPr sz="1500"/>
            </a:lvl1pPr>
          </a:lstStyle>
          <a:p>
            <a:pPr lvl="0"/>
            <a:r>
              <a:rPr lang="en-GB"/>
              <a:t>20pt body copy approximately</a:t>
            </a:r>
            <a:br>
              <a:rPr lang="en-GB"/>
            </a:br>
            <a:r>
              <a:rPr lang="en-GB"/>
              <a:t>15 words </a:t>
            </a:r>
            <a:r>
              <a:rPr lang="en-GB" err="1"/>
              <a:t>ut</a:t>
            </a:r>
            <a:r>
              <a:rPr lang="en-GB"/>
              <a:t> </a:t>
            </a:r>
            <a:r>
              <a:rPr lang="en-GB" err="1"/>
              <a:t>enim</a:t>
            </a:r>
            <a:r>
              <a:rPr lang="en-GB"/>
              <a:t> ad minima </a:t>
            </a:r>
            <a:r>
              <a:rPr lang="en-GB" err="1"/>
              <a:t>veniam</a:t>
            </a:r>
            <a:r>
              <a:rPr lang="en-GB"/>
              <a:t>, </a:t>
            </a:r>
            <a:r>
              <a:rPr lang="en-GB" err="1"/>
              <a:t>quis</a:t>
            </a:r>
            <a:r>
              <a:rPr lang="en-GB"/>
              <a:t> nostrum </a:t>
            </a:r>
            <a:r>
              <a:rPr lang="en-GB" err="1"/>
              <a:t>exer</a:t>
            </a:r>
            <a:r>
              <a:rPr lang="en-GB"/>
              <a:t> </a:t>
            </a:r>
            <a:r>
              <a:rPr lang="en-GB" err="1"/>
              <a:t>citat</a:t>
            </a:r>
            <a:endParaRPr lang="en-GB"/>
          </a:p>
          <a:p>
            <a:pPr lvl="0"/>
            <a:endParaRPr lang="en-GB"/>
          </a:p>
        </p:txBody>
      </p:sp>
      <p:sp>
        <p:nvSpPr>
          <p:cNvPr id="4" name="Text Placeholder 3">
            <a:extLst>
              <a:ext uri="{FF2B5EF4-FFF2-40B4-BE49-F238E27FC236}">
                <a16:creationId xmlns:a16="http://schemas.microsoft.com/office/drawing/2014/main" id="{4E7139D4-F9FA-4509-89FC-BF815A08AF77}"/>
              </a:ext>
            </a:extLst>
          </p:cNvPr>
          <p:cNvSpPr>
            <a:spLocks noGrp="1"/>
          </p:cNvSpPr>
          <p:nvPr>
            <p:ph type="body" sz="quarter" idx="10" hasCustomPrompt="1"/>
          </p:nvPr>
        </p:nvSpPr>
        <p:spPr>
          <a:xfrm>
            <a:off x="629579" y="1811338"/>
            <a:ext cx="3501717" cy="820800"/>
          </a:xfrm>
        </p:spPr>
        <p:txBody>
          <a:bodyPr/>
          <a:lstStyle>
            <a:lvl1pPr marL="0" indent="0">
              <a:buNone/>
              <a:defRPr>
                <a:solidFill>
                  <a:schemeClr val="accent1"/>
                </a:solidFill>
              </a:defRPr>
            </a:lvl1pPr>
          </a:lstStyle>
          <a:p>
            <a:pPr lvl="0"/>
            <a:r>
              <a:rPr lang="en-GB"/>
              <a:t>Large display copy, value statement</a:t>
            </a:r>
          </a:p>
        </p:txBody>
      </p:sp>
      <p:sp>
        <p:nvSpPr>
          <p:cNvPr id="6" name="Text Placeholder 5">
            <a:extLst>
              <a:ext uri="{FF2B5EF4-FFF2-40B4-BE49-F238E27FC236}">
                <a16:creationId xmlns:a16="http://schemas.microsoft.com/office/drawing/2014/main" id="{2997CA63-7F6D-4683-9329-93E1F9052BEC}"/>
              </a:ext>
            </a:extLst>
          </p:cNvPr>
          <p:cNvSpPr>
            <a:spLocks noGrp="1"/>
          </p:cNvSpPr>
          <p:nvPr>
            <p:ph type="body" sz="quarter" idx="11" hasCustomPrompt="1"/>
          </p:nvPr>
        </p:nvSpPr>
        <p:spPr>
          <a:xfrm>
            <a:off x="4787579" y="1811338"/>
            <a:ext cx="3501100" cy="820800"/>
          </a:xfrm>
        </p:spPr>
        <p:txBody>
          <a:bodyPr/>
          <a:lstStyle>
            <a:lvl1pPr>
              <a:buNone/>
              <a:defRPr>
                <a:solidFill>
                  <a:schemeClr val="accent1"/>
                </a:solidFill>
              </a:defRPr>
            </a:lvl1pPr>
          </a:lstStyle>
          <a:p>
            <a:pPr marL="0" marR="0" lvl="0" indent="0" algn="l" defTabSz="685800" rtl="0" eaLnBrk="1" fontAlgn="auto" latinLnBrk="0" hangingPunct="1">
              <a:lnSpc>
                <a:spcPct val="100000"/>
              </a:lnSpc>
              <a:spcBef>
                <a:spcPts val="0"/>
              </a:spcBef>
              <a:spcAft>
                <a:spcPts val="675"/>
              </a:spcAft>
              <a:buClrTx/>
              <a:buSzTx/>
              <a:buFont typeface="Arial" panose="020B0604020202020204" pitchFamily="34" charset="0"/>
              <a:buNone/>
              <a:tabLst/>
              <a:defRPr/>
            </a:pPr>
            <a:r>
              <a:rPr lang="en-GB"/>
              <a:t>Large display copy, value statement</a:t>
            </a:r>
          </a:p>
        </p:txBody>
      </p:sp>
      <p:cxnSp>
        <p:nvCxnSpPr>
          <p:cNvPr id="15" name="Straight Connector 14">
            <a:extLst>
              <a:ext uri="{FF2B5EF4-FFF2-40B4-BE49-F238E27FC236}">
                <a16:creationId xmlns:a16="http://schemas.microsoft.com/office/drawing/2014/main" id="{3F97DC46-E3B8-409B-8346-E2C364D67289}"/>
              </a:ext>
            </a:extLst>
          </p:cNvPr>
          <p:cNvCxnSpPr>
            <a:cxnSpLocks/>
          </p:cNvCxnSpPr>
          <p:nvPr userDrawn="1"/>
        </p:nvCxnSpPr>
        <p:spPr>
          <a:xfrm>
            <a:off x="494110" y="1808195"/>
            <a:ext cx="0" cy="1872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CD14BB3-9A04-4043-BE06-23577F9374DC}"/>
              </a:ext>
            </a:extLst>
          </p:cNvPr>
          <p:cNvCxnSpPr>
            <a:cxnSpLocks/>
          </p:cNvCxnSpPr>
          <p:nvPr userDrawn="1"/>
        </p:nvCxnSpPr>
        <p:spPr>
          <a:xfrm>
            <a:off x="4658919" y="1808195"/>
            <a:ext cx="0" cy="1872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611558ED-EF23-4024-8F74-2D73A4DB537E}"/>
              </a:ext>
            </a:extLst>
          </p:cNvPr>
          <p:cNvSpPr>
            <a:spLocks noGrp="1"/>
          </p:cNvSpPr>
          <p:nvPr userDrawn="1">
            <p:ph type="body" sz="quarter" idx="13" hasCustomPrompt="1"/>
          </p:nvPr>
        </p:nvSpPr>
        <p:spPr>
          <a:xfrm>
            <a:off x="629579" y="2754541"/>
            <a:ext cx="3501112" cy="925657"/>
          </a:xfrm>
        </p:spPr>
        <p:txBody>
          <a:bodyPr/>
          <a:lstStyle>
            <a:lvl1pPr marL="0" indent="0">
              <a:buNone/>
              <a:defRPr sz="1500"/>
            </a:lvl1pPr>
          </a:lstStyle>
          <a:p>
            <a:pPr lvl="0"/>
            <a:r>
              <a:rPr lang="en-GB"/>
              <a:t>20pt body copy approximately</a:t>
            </a:r>
            <a:br>
              <a:rPr lang="en-GB"/>
            </a:br>
            <a:r>
              <a:rPr lang="en-GB"/>
              <a:t>15 words </a:t>
            </a:r>
            <a:r>
              <a:rPr lang="en-GB" err="1"/>
              <a:t>ut</a:t>
            </a:r>
            <a:r>
              <a:rPr lang="en-GB"/>
              <a:t> </a:t>
            </a:r>
            <a:r>
              <a:rPr lang="en-GB" err="1"/>
              <a:t>enim</a:t>
            </a:r>
            <a:r>
              <a:rPr lang="en-GB"/>
              <a:t> ad minima </a:t>
            </a:r>
            <a:r>
              <a:rPr lang="en-GB" err="1"/>
              <a:t>veniam</a:t>
            </a:r>
            <a:r>
              <a:rPr lang="en-GB"/>
              <a:t>, </a:t>
            </a:r>
            <a:r>
              <a:rPr lang="en-GB" err="1"/>
              <a:t>quis</a:t>
            </a:r>
            <a:r>
              <a:rPr lang="en-GB"/>
              <a:t> nostrum </a:t>
            </a:r>
            <a:r>
              <a:rPr lang="en-GB" err="1"/>
              <a:t>exer</a:t>
            </a:r>
            <a:r>
              <a:rPr lang="en-GB"/>
              <a:t> </a:t>
            </a:r>
            <a:r>
              <a:rPr lang="en-GB" err="1"/>
              <a:t>citat</a:t>
            </a:r>
            <a:endParaRPr lang="en-GB"/>
          </a:p>
          <a:p>
            <a:pPr lvl="0"/>
            <a:endParaRPr lang="en-GB"/>
          </a:p>
        </p:txBody>
      </p:sp>
      <p:sp>
        <p:nvSpPr>
          <p:cNvPr id="19" name="Text Placeholder 18">
            <a:extLst>
              <a:ext uri="{FF2B5EF4-FFF2-40B4-BE49-F238E27FC236}">
                <a16:creationId xmlns:a16="http://schemas.microsoft.com/office/drawing/2014/main" id="{27F7573B-0AC9-49D3-B9D8-196CCF22C4D2}"/>
              </a:ext>
            </a:extLst>
          </p:cNvPr>
          <p:cNvSpPr>
            <a:spLocks noGrp="1"/>
          </p:cNvSpPr>
          <p:nvPr userDrawn="1">
            <p:ph type="body" sz="quarter" idx="14" hasCustomPrompt="1"/>
          </p:nvPr>
        </p:nvSpPr>
        <p:spPr>
          <a:xfrm>
            <a:off x="4787579" y="2754541"/>
            <a:ext cx="3501100" cy="925657"/>
          </a:xfrm>
        </p:spPr>
        <p:txBody>
          <a:bodyPr/>
          <a:lstStyle>
            <a:lvl1pPr marL="0" indent="0">
              <a:buNone/>
              <a:defRPr sz="1500"/>
            </a:lvl1pPr>
          </a:lstStyle>
          <a:p>
            <a:pPr lvl="0"/>
            <a:r>
              <a:rPr lang="en-GB"/>
              <a:t>20pt body copy approximately</a:t>
            </a:r>
            <a:br>
              <a:rPr lang="en-GB"/>
            </a:br>
            <a:r>
              <a:rPr lang="en-GB"/>
              <a:t>15 words </a:t>
            </a:r>
            <a:r>
              <a:rPr lang="en-GB" err="1"/>
              <a:t>ut</a:t>
            </a:r>
            <a:r>
              <a:rPr lang="en-GB"/>
              <a:t> </a:t>
            </a:r>
            <a:r>
              <a:rPr lang="en-GB" err="1"/>
              <a:t>enim</a:t>
            </a:r>
            <a:r>
              <a:rPr lang="en-GB"/>
              <a:t> ad minima </a:t>
            </a:r>
            <a:r>
              <a:rPr lang="en-GB" err="1"/>
              <a:t>veniam</a:t>
            </a:r>
            <a:r>
              <a:rPr lang="en-GB"/>
              <a:t>, </a:t>
            </a:r>
            <a:r>
              <a:rPr lang="en-GB" err="1"/>
              <a:t>quis</a:t>
            </a:r>
            <a:r>
              <a:rPr lang="en-GB"/>
              <a:t> nostrum </a:t>
            </a:r>
            <a:r>
              <a:rPr lang="en-GB" err="1"/>
              <a:t>exer</a:t>
            </a:r>
            <a:r>
              <a:rPr lang="en-GB"/>
              <a:t> </a:t>
            </a:r>
            <a:r>
              <a:rPr lang="en-GB" err="1"/>
              <a:t>citat</a:t>
            </a:r>
            <a:endParaRPr lang="en-GB"/>
          </a:p>
          <a:p>
            <a:pPr lvl="0"/>
            <a:endParaRPr lang="en-GB"/>
          </a:p>
        </p:txBody>
      </p:sp>
      <p:sp>
        <p:nvSpPr>
          <p:cNvPr id="3" name="Footer Placeholder 2">
            <a:extLst>
              <a:ext uri="{FF2B5EF4-FFF2-40B4-BE49-F238E27FC236}">
                <a16:creationId xmlns:a16="http://schemas.microsoft.com/office/drawing/2014/main" id="{74220E0C-11C5-47FC-9A82-A7C92F87892E}"/>
              </a:ext>
            </a:extLst>
          </p:cNvPr>
          <p:cNvSpPr>
            <a:spLocks noGrp="1"/>
          </p:cNvSpPr>
          <p:nvPr>
            <p:ph type="ftr" sz="quarter" idx="19"/>
          </p:nvPr>
        </p:nvSpPr>
        <p:spPr/>
        <p:txBody>
          <a:bodyPr/>
          <a:lstStyle/>
          <a:p>
            <a:endParaRPr lang="en-GB"/>
          </a:p>
        </p:txBody>
      </p:sp>
      <p:sp>
        <p:nvSpPr>
          <p:cNvPr id="5" name="Slide Number Placeholder 4">
            <a:extLst>
              <a:ext uri="{FF2B5EF4-FFF2-40B4-BE49-F238E27FC236}">
                <a16:creationId xmlns:a16="http://schemas.microsoft.com/office/drawing/2014/main" id="{B97CE773-3306-49AE-B08B-63091F61AF97}"/>
              </a:ext>
            </a:extLst>
          </p:cNvPr>
          <p:cNvSpPr>
            <a:spLocks noGrp="1"/>
          </p:cNvSpPr>
          <p:nvPr>
            <p:ph type="sldNum" sz="quarter" idx="20"/>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14684977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 Key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8D865-6617-409D-A625-B63EFCCF8CAA}"/>
              </a:ext>
            </a:extLst>
          </p:cNvPr>
          <p:cNvSpPr>
            <a:spLocks noGrp="1"/>
          </p:cNvSpPr>
          <p:nvPr>
            <p:ph type="title" hasCustomPrompt="1"/>
          </p:nvPr>
        </p:nvSpPr>
        <p:spPr/>
        <p:txBody>
          <a:bodyPr/>
          <a:lstStyle/>
          <a:p>
            <a:r>
              <a:rPr lang="en-GB"/>
              <a:t>Slide title</a:t>
            </a:r>
          </a:p>
        </p:txBody>
      </p:sp>
      <p:sp>
        <p:nvSpPr>
          <p:cNvPr id="4" name="Text Placeholder 3">
            <a:extLst>
              <a:ext uri="{FF2B5EF4-FFF2-40B4-BE49-F238E27FC236}">
                <a16:creationId xmlns:a16="http://schemas.microsoft.com/office/drawing/2014/main" id="{4E7139D4-F9FA-4509-89FC-BF815A08AF77}"/>
              </a:ext>
            </a:extLst>
          </p:cNvPr>
          <p:cNvSpPr>
            <a:spLocks noGrp="1"/>
          </p:cNvSpPr>
          <p:nvPr>
            <p:ph type="body" sz="quarter" idx="10" hasCustomPrompt="1"/>
          </p:nvPr>
        </p:nvSpPr>
        <p:spPr>
          <a:xfrm>
            <a:off x="638045" y="1811338"/>
            <a:ext cx="2457000" cy="774000"/>
          </a:xfrm>
        </p:spPr>
        <p:txBody>
          <a:bodyPr/>
          <a:lstStyle>
            <a:lvl1pPr marL="0" indent="0">
              <a:buNone/>
              <a:defRPr>
                <a:solidFill>
                  <a:schemeClr val="accent1"/>
                </a:solidFill>
              </a:defRPr>
            </a:lvl1pPr>
          </a:lstStyle>
          <a:p>
            <a:pPr lvl="0"/>
            <a:r>
              <a:rPr lang="en-GB"/>
              <a:t>Large display copy, value statement</a:t>
            </a:r>
          </a:p>
        </p:txBody>
      </p:sp>
      <p:sp>
        <p:nvSpPr>
          <p:cNvPr id="6" name="Text Placeholder 5">
            <a:extLst>
              <a:ext uri="{FF2B5EF4-FFF2-40B4-BE49-F238E27FC236}">
                <a16:creationId xmlns:a16="http://schemas.microsoft.com/office/drawing/2014/main" id="{2997CA63-7F6D-4683-9329-93E1F9052BEC}"/>
              </a:ext>
            </a:extLst>
          </p:cNvPr>
          <p:cNvSpPr>
            <a:spLocks noGrp="1"/>
          </p:cNvSpPr>
          <p:nvPr>
            <p:ph type="body" sz="quarter" idx="11" hasCustomPrompt="1"/>
          </p:nvPr>
        </p:nvSpPr>
        <p:spPr>
          <a:xfrm>
            <a:off x="3412200" y="1811338"/>
            <a:ext cx="2457000" cy="774000"/>
          </a:xfrm>
        </p:spPr>
        <p:txBody>
          <a:bodyPr/>
          <a:lstStyle>
            <a:lvl1pPr>
              <a:buNone/>
              <a:defRPr>
                <a:solidFill>
                  <a:schemeClr val="accent1"/>
                </a:solidFill>
              </a:defRPr>
            </a:lvl1pPr>
          </a:lstStyle>
          <a:p>
            <a:pPr marL="0" marR="0" lvl="0" indent="0" algn="l" defTabSz="685800" rtl="0" eaLnBrk="1" fontAlgn="auto" latinLnBrk="0" hangingPunct="1">
              <a:lnSpc>
                <a:spcPct val="100000"/>
              </a:lnSpc>
              <a:spcBef>
                <a:spcPts val="0"/>
              </a:spcBef>
              <a:spcAft>
                <a:spcPts val="675"/>
              </a:spcAft>
              <a:buClrTx/>
              <a:buSzTx/>
              <a:buFont typeface="Arial" panose="020B0604020202020204" pitchFamily="34" charset="0"/>
              <a:buNone/>
              <a:tabLst/>
              <a:defRPr/>
            </a:pPr>
            <a:r>
              <a:rPr lang="en-GB"/>
              <a:t>Large display copy, value statement</a:t>
            </a:r>
          </a:p>
        </p:txBody>
      </p:sp>
      <p:sp>
        <p:nvSpPr>
          <p:cNvPr id="8" name="Text Placeholder 7">
            <a:extLst>
              <a:ext uri="{FF2B5EF4-FFF2-40B4-BE49-F238E27FC236}">
                <a16:creationId xmlns:a16="http://schemas.microsoft.com/office/drawing/2014/main" id="{FC1D0684-79FE-421D-A283-16684BEA0112}"/>
              </a:ext>
            </a:extLst>
          </p:cNvPr>
          <p:cNvSpPr>
            <a:spLocks noGrp="1"/>
          </p:cNvSpPr>
          <p:nvPr>
            <p:ph type="body" sz="quarter" idx="12" hasCustomPrompt="1"/>
          </p:nvPr>
        </p:nvSpPr>
        <p:spPr>
          <a:xfrm>
            <a:off x="6200645" y="1811338"/>
            <a:ext cx="2447289" cy="774000"/>
          </a:xfrm>
        </p:spPr>
        <p:txBody>
          <a:bodyPr/>
          <a:lstStyle>
            <a:lvl1pPr>
              <a:buNone/>
              <a:defRPr>
                <a:solidFill>
                  <a:schemeClr val="accent1"/>
                </a:solidFill>
              </a:defRPr>
            </a:lvl1pPr>
          </a:lstStyle>
          <a:p>
            <a:pPr marL="0" marR="0" lvl="0" indent="0" algn="l" defTabSz="685800" rtl="0" eaLnBrk="1" fontAlgn="auto" latinLnBrk="0" hangingPunct="1">
              <a:lnSpc>
                <a:spcPct val="100000"/>
              </a:lnSpc>
              <a:spcBef>
                <a:spcPts val="0"/>
              </a:spcBef>
              <a:spcAft>
                <a:spcPts val="675"/>
              </a:spcAft>
              <a:buClrTx/>
              <a:buSzTx/>
              <a:buFont typeface="Arial" panose="020B0604020202020204" pitchFamily="34" charset="0"/>
              <a:buNone/>
              <a:tabLst/>
              <a:defRPr/>
            </a:pPr>
            <a:r>
              <a:rPr lang="en-GB"/>
              <a:t>Large display copy, value statement</a:t>
            </a:r>
          </a:p>
        </p:txBody>
      </p:sp>
      <p:sp>
        <p:nvSpPr>
          <p:cNvPr id="10" name="Text Placeholder 9">
            <a:extLst>
              <a:ext uri="{FF2B5EF4-FFF2-40B4-BE49-F238E27FC236}">
                <a16:creationId xmlns:a16="http://schemas.microsoft.com/office/drawing/2014/main" id="{611558ED-EF23-4024-8F74-2D73A4DB537E}"/>
              </a:ext>
            </a:extLst>
          </p:cNvPr>
          <p:cNvSpPr>
            <a:spLocks noGrp="1"/>
          </p:cNvSpPr>
          <p:nvPr>
            <p:ph type="body" sz="quarter" idx="13" hasCustomPrompt="1"/>
          </p:nvPr>
        </p:nvSpPr>
        <p:spPr>
          <a:xfrm>
            <a:off x="638045" y="2754538"/>
            <a:ext cx="2457000" cy="442800"/>
          </a:xfrm>
        </p:spPr>
        <p:txBody>
          <a:bodyPr/>
          <a:lstStyle>
            <a:lvl1pPr marL="0" indent="0">
              <a:buNone/>
              <a:defRPr sz="1200"/>
            </a:lvl1pPr>
          </a:lstStyle>
          <a:p>
            <a:pPr lvl="0"/>
            <a:r>
              <a:rPr lang="en-US"/>
              <a:t>16pt supporting copy description approximately 20 words.</a:t>
            </a:r>
          </a:p>
        </p:txBody>
      </p:sp>
      <p:sp>
        <p:nvSpPr>
          <p:cNvPr id="19" name="Text Placeholder 18">
            <a:extLst>
              <a:ext uri="{FF2B5EF4-FFF2-40B4-BE49-F238E27FC236}">
                <a16:creationId xmlns:a16="http://schemas.microsoft.com/office/drawing/2014/main" id="{27F7573B-0AC9-49D3-B9D8-196CCF22C4D2}"/>
              </a:ext>
            </a:extLst>
          </p:cNvPr>
          <p:cNvSpPr>
            <a:spLocks noGrp="1"/>
          </p:cNvSpPr>
          <p:nvPr>
            <p:ph type="body" sz="quarter" idx="14" hasCustomPrompt="1"/>
          </p:nvPr>
        </p:nvSpPr>
        <p:spPr>
          <a:xfrm>
            <a:off x="3412200" y="2754538"/>
            <a:ext cx="2457000" cy="442800"/>
          </a:xfrm>
        </p:spPr>
        <p:txBody>
          <a:bodyPr/>
          <a:lstStyle>
            <a:lvl1pPr marL="0" indent="0">
              <a:buNone/>
              <a:defRPr sz="1200"/>
            </a:lvl1pPr>
          </a:lstStyle>
          <a:p>
            <a:pPr lvl="0"/>
            <a:r>
              <a:rPr lang="en-US"/>
              <a:t>16pt supporting copy description approximately 20 words.</a:t>
            </a:r>
          </a:p>
        </p:txBody>
      </p:sp>
      <p:sp>
        <p:nvSpPr>
          <p:cNvPr id="21" name="Text Placeholder 20">
            <a:extLst>
              <a:ext uri="{FF2B5EF4-FFF2-40B4-BE49-F238E27FC236}">
                <a16:creationId xmlns:a16="http://schemas.microsoft.com/office/drawing/2014/main" id="{A51825F6-D7AA-467D-A7EB-01E730FF69BF}"/>
              </a:ext>
            </a:extLst>
          </p:cNvPr>
          <p:cNvSpPr>
            <a:spLocks noGrp="1"/>
          </p:cNvSpPr>
          <p:nvPr>
            <p:ph type="body" sz="quarter" idx="15" hasCustomPrompt="1"/>
          </p:nvPr>
        </p:nvSpPr>
        <p:spPr>
          <a:xfrm>
            <a:off x="6200645" y="2754538"/>
            <a:ext cx="2449247" cy="442800"/>
          </a:xfrm>
        </p:spPr>
        <p:txBody>
          <a:bodyPr/>
          <a:lstStyle>
            <a:lvl1pPr marL="0" indent="0">
              <a:buNone/>
              <a:defRPr sz="1200"/>
            </a:lvl1pPr>
          </a:lstStyle>
          <a:p>
            <a:pPr lvl="0"/>
            <a:r>
              <a:rPr lang="en-US"/>
              <a:t>16pt supporting copy description approximately 20 words.</a:t>
            </a:r>
          </a:p>
        </p:txBody>
      </p:sp>
      <p:sp>
        <p:nvSpPr>
          <p:cNvPr id="5" name="Text Placeholder 4">
            <a:extLst>
              <a:ext uri="{FF2B5EF4-FFF2-40B4-BE49-F238E27FC236}">
                <a16:creationId xmlns:a16="http://schemas.microsoft.com/office/drawing/2014/main" id="{45C2B8FF-F634-4508-A663-425A97666D6F}"/>
              </a:ext>
            </a:extLst>
          </p:cNvPr>
          <p:cNvSpPr>
            <a:spLocks noGrp="1"/>
          </p:cNvSpPr>
          <p:nvPr>
            <p:ph type="body" sz="quarter" idx="16" hasCustomPrompt="1"/>
          </p:nvPr>
        </p:nvSpPr>
        <p:spPr>
          <a:xfrm>
            <a:off x="638045" y="3990406"/>
            <a:ext cx="2457000" cy="774000"/>
          </a:xfrm>
        </p:spPr>
        <p:txBody>
          <a:bodyPr/>
          <a:lstStyle>
            <a:lvl1pPr marL="0" indent="0">
              <a:buNone/>
              <a:defRPr>
                <a:solidFill>
                  <a:schemeClr val="accent1"/>
                </a:solidFill>
              </a:defRPr>
            </a:lvl1pPr>
          </a:lstStyle>
          <a:p>
            <a:pPr lvl="0"/>
            <a:r>
              <a:rPr lang="en-US"/>
              <a:t>Large display copy, value statement</a:t>
            </a:r>
          </a:p>
        </p:txBody>
      </p:sp>
      <p:sp>
        <p:nvSpPr>
          <p:cNvPr id="9" name="Text Placeholder 8">
            <a:extLst>
              <a:ext uri="{FF2B5EF4-FFF2-40B4-BE49-F238E27FC236}">
                <a16:creationId xmlns:a16="http://schemas.microsoft.com/office/drawing/2014/main" id="{261C0559-3BE7-440A-BC44-5730E8D25405}"/>
              </a:ext>
            </a:extLst>
          </p:cNvPr>
          <p:cNvSpPr>
            <a:spLocks noGrp="1"/>
          </p:cNvSpPr>
          <p:nvPr>
            <p:ph type="body" sz="quarter" idx="17" hasCustomPrompt="1"/>
          </p:nvPr>
        </p:nvSpPr>
        <p:spPr>
          <a:xfrm>
            <a:off x="3406931" y="3990406"/>
            <a:ext cx="2466423" cy="774000"/>
          </a:xfrm>
        </p:spPr>
        <p:txBody>
          <a:bodyPr/>
          <a:lstStyle>
            <a:lvl1pPr marL="0" indent="0">
              <a:buNone/>
              <a:defRPr>
                <a:solidFill>
                  <a:schemeClr val="accent1"/>
                </a:solidFill>
              </a:defRPr>
            </a:lvl1pPr>
          </a:lstStyle>
          <a:p>
            <a:pPr lvl="0"/>
            <a:r>
              <a:rPr lang="en-US"/>
              <a:t>Large display copy, value statement</a:t>
            </a:r>
          </a:p>
        </p:txBody>
      </p:sp>
      <p:sp>
        <p:nvSpPr>
          <p:cNvPr id="12" name="Text Placeholder 11">
            <a:extLst>
              <a:ext uri="{FF2B5EF4-FFF2-40B4-BE49-F238E27FC236}">
                <a16:creationId xmlns:a16="http://schemas.microsoft.com/office/drawing/2014/main" id="{3A108E80-9937-48FC-A117-3E6D5E679842}"/>
              </a:ext>
            </a:extLst>
          </p:cNvPr>
          <p:cNvSpPr>
            <a:spLocks noGrp="1"/>
          </p:cNvSpPr>
          <p:nvPr>
            <p:ph type="body" sz="quarter" idx="18" hasCustomPrompt="1"/>
          </p:nvPr>
        </p:nvSpPr>
        <p:spPr>
          <a:xfrm>
            <a:off x="6200646" y="3990406"/>
            <a:ext cx="2447290" cy="774000"/>
          </a:xfrm>
        </p:spPr>
        <p:txBody>
          <a:bodyPr/>
          <a:lstStyle>
            <a:lvl1pPr>
              <a:buNone/>
              <a:defRPr>
                <a:solidFill>
                  <a:schemeClr val="accent1"/>
                </a:solidFill>
              </a:defRPr>
            </a:lvl1pPr>
          </a:lstStyle>
          <a:p>
            <a:pPr marL="0" marR="0" lvl="0" indent="0" algn="l" defTabSz="685800" rtl="0" eaLnBrk="1" fontAlgn="auto" latinLnBrk="0" hangingPunct="1">
              <a:lnSpc>
                <a:spcPct val="100000"/>
              </a:lnSpc>
              <a:spcBef>
                <a:spcPts val="0"/>
              </a:spcBef>
              <a:spcAft>
                <a:spcPts val="675"/>
              </a:spcAft>
              <a:buClrTx/>
              <a:buSzTx/>
              <a:buFont typeface="Arial" panose="020B0604020202020204" pitchFamily="34" charset="0"/>
              <a:buNone/>
              <a:tabLst/>
              <a:defRPr/>
            </a:pPr>
            <a:r>
              <a:rPr lang="en-US"/>
              <a:t>Large display copy, value statement</a:t>
            </a:r>
          </a:p>
        </p:txBody>
      </p:sp>
      <p:sp>
        <p:nvSpPr>
          <p:cNvPr id="28" name="Text Placeholder 27">
            <a:extLst>
              <a:ext uri="{FF2B5EF4-FFF2-40B4-BE49-F238E27FC236}">
                <a16:creationId xmlns:a16="http://schemas.microsoft.com/office/drawing/2014/main" id="{A9423E80-DFFE-4DC4-9982-2C9AF4D209EA}"/>
              </a:ext>
            </a:extLst>
          </p:cNvPr>
          <p:cNvSpPr>
            <a:spLocks noGrp="1"/>
          </p:cNvSpPr>
          <p:nvPr>
            <p:ph type="body" sz="quarter" idx="19" hasCustomPrompt="1"/>
          </p:nvPr>
        </p:nvSpPr>
        <p:spPr>
          <a:xfrm>
            <a:off x="638045" y="4863600"/>
            <a:ext cx="2457000" cy="442800"/>
          </a:xfrm>
        </p:spPr>
        <p:txBody>
          <a:bodyPr/>
          <a:lstStyle>
            <a:lvl1pPr marL="0" indent="0">
              <a:buNone/>
              <a:defRPr sz="1200"/>
            </a:lvl1pPr>
          </a:lstStyle>
          <a:p>
            <a:pPr lvl="0"/>
            <a:r>
              <a:rPr lang="en-US"/>
              <a:t>16pt supporting copy description approximately 20 words.</a:t>
            </a:r>
          </a:p>
        </p:txBody>
      </p:sp>
      <p:sp>
        <p:nvSpPr>
          <p:cNvPr id="30" name="Text Placeholder 29">
            <a:extLst>
              <a:ext uri="{FF2B5EF4-FFF2-40B4-BE49-F238E27FC236}">
                <a16:creationId xmlns:a16="http://schemas.microsoft.com/office/drawing/2014/main" id="{F039EE30-058E-4CEF-A75D-7AF01A0CF046}"/>
              </a:ext>
            </a:extLst>
          </p:cNvPr>
          <p:cNvSpPr>
            <a:spLocks noGrp="1"/>
          </p:cNvSpPr>
          <p:nvPr>
            <p:ph type="body" sz="quarter" idx="20" hasCustomPrompt="1"/>
          </p:nvPr>
        </p:nvSpPr>
        <p:spPr>
          <a:xfrm>
            <a:off x="3406931" y="4863600"/>
            <a:ext cx="2466423" cy="442800"/>
          </a:xfrm>
        </p:spPr>
        <p:txBody>
          <a:bodyPr/>
          <a:lstStyle>
            <a:lvl1pPr marL="0" indent="0">
              <a:buNone/>
              <a:defRPr sz="1200"/>
            </a:lvl1pPr>
          </a:lstStyle>
          <a:p>
            <a:pPr lvl="0"/>
            <a:r>
              <a:rPr lang="en-US"/>
              <a:t>16pt supporting copy description approximately 20 words.</a:t>
            </a:r>
          </a:p>
        </p:txBody>
      </p:sp>
      <p:sp>
        <p:nvSpPr>
          <p:cNvPr id="32" name="Text Placeholder 31">
            <a:extLst>
              <a:ext uri="{FF2B5EF4-FFF2-40B4-BE49-F238E27FC236}">
                <a16:creationId xmlns:a16="http://schemas.microsoft.com/office/drawing/2014/main" id="{133C54DA-34B2-43E2-BF0E-C88148233C13}"/>
              </a:ext>
            </a:extLst>
          </p:cNvPr>
          <p:cNvSpPr>
            <a:spLocks noGrp="1"/>
          </p:cNvSpPr>
          <p:nvPr>
            <p:ph type="body" sz="quarter" idx="21" hasCustomPrompt="1"/>
          </p:nvPr>
        </p:nvSpPr>
        <p:spPr>
          <a:xfrm>
            <a:off x="6200646" y="4863600"/>
            <a:ext cx="2447290" cy="442800"/>
          </a:xfrm>
        </p:spPr>
        <p:txBody>
          <a:bodyPr/>
          <a:lstStyle>
            <a:lvl1pPr marL="0" indent="0">
              <a:buNone/>
              <a:defRPr sz="1200"/>
            </a:lvl1pPr>
          </a:lstStyle>
          <a:p>
            <a:pPr lvl="0"/>
            <a:r>
              <a:rPr lang="en-US"/>
              <a:t>16pt supporting copy description approximately 20 words.</a:t>
            </a:r>
          </a:p>
        </p:txBody>
      </p:sp>
      <p:grpSp>
        <p:nvGrpSpPr>
          <p:cNvPr id="27" name="Group 26">
            <a:extLst>
              <a:ext uri="{FF2B5EF4-FFF2-40B4-BE49-F238E27FC236}">
                <a16:creationId xmlns:a16="http://schemas.microsoft.com/office/drawing/2014/main" id="{4EF01F31-4B67-4C43-97D1-69733F269F3F}"/>
              </a:ext>
            </a:extLst>
          </p:cNvPr>
          <p:cNvGrpSpPr/>
          <p:nvPr userDrawn="1"/>
        </p:nvGrpSpPr>
        <p:grpSpPr>
          <a:xfrm>
            <a:off x="494110" y="1811338"/>
            <a:ext cx="5546438" cy="1872000"/>
            <a:chOff x="658813" y="2801257"/>
            <a:chExt cx="7395251" cy="3399517"/>
          </a:xfrm>
        </p:grpSpPr>
        <p:cxnSp>
          <p:nvCxnSpPr>
            <p:cNvPr id="29" name="Straight Connector 28">
              <a:extLst>
                <a:ext uri="{FF2B5EF4-FFF2-40B4-BE49-F238E27FC236}">
                  <a16:creationId xmlns:a16="http://schemas.microsoft.com/office/drawing/2014/main" id="{2E87A5DA-9B89-4FFF-8A1C-0E55F46D52A4}"/>
                </a:ext>
              </a:extLst>
            </p:cNvPr>
            <p:cNvCxnSpPr>
              <a:cxnSpLocks/>
            </p:cNvCxnSpPr>
            <p:nvPr userDrawn="1"/>
          </p:nvCxnSpPr>
          <p:spPr>
            <a:xfrm>
              <a:off x="658813" y="2801257"/>
              <a:ext cx="0" cy="339951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00A804C-F9B7-41F1-B618-D98E08E36D97}"/>
                </a:ext>
              </a:extLst>
            </p:cNvPr>
            <p:cNvCxnSpPr>
              <a:cxnSpLocks/>
            </p:cNvCxnSpPr>
            <p:nvPr userDrawn="1"/>
          </p:nvCxnSpPr>
          <p:spPr>
            <a:xfrm>
              <a:off x="4357688" y="2801257"/>
              <a:ext cx="0" cy="339951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563F983-261D-427F-8E84-6D0E75C36961}"/>
                </a:ext>
              </a:extLst>
            </p:cNvPr>
            <p:cNvCxnSpPr>
              <a:cxnSpLocks/>
            </p:cNvCxnSpPr>
            <p:nvPr userDrawn="1"/>
          </p:nvCxnSpPr>
          <p:spPr>
            <a:xfrm>
              <a:off x="8054064" y="2801257"/>
              <a:ext cx="0" cy="339951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5C94ED42-E0AD-4B74-AD36-83677FBDCE28}"/>
              </a:ext>
            </a:extLst>
          </p:cNvPr>
          <p:cNvGrpSpPr/>
          <p:nvPr userDrawn="1"/>
        </p:nvGrpSpPr>
        <p:grpSpPr>
          <a:xfrm>
            <a:off x="496065" y="3990406"/>
            <a:ext cx="5547658" cy="1872000"/>
            <a:chOff x="677863" y="2801257"/>
            <a:chExt cx="7396877" cy="3399517"/>
          </a:xfrm>
        </p:grpSpPr>
        <p:cxnSp>
          <p:nvCxnSpPr>
            <p:cNvPr id="35" name="Straight Connector 34">
              <a:extLst>
                <a:ext uri="{FF2B5EF4-FFF2-40B4-BE49-F238E27FC236}">
                  <a16:creationId xmlns:a16="http://schemas.microsoft.com/office/drawing/2014/main" id="{530AC258-8D3D-4ABE-824E-B12054F8CBDE}"/>
                </a:ext>
              </a:extLst>
            </p:cNvPr>
            <p:cNvCxnSpPr>
              <a:cxnSpLocks/>
            </p:cNvCxnSpPr>
            <p:nvPr userDrawn="1"/>
          </p:nvCxnSpPr>
          <p:spPr>
            <a:xfrm>
              <a:off x="677863" y="2801257"/>
              <a:ext cx="0" cy="339951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8B133CE-CEFC-4CE0-B26F-B5294B97E6A9}"/>
                </a:ext>
              </a:extLst>
            </p:cNvPr>
            <p:cNvCxnSpPr>
              <a:cxnSpLocks/>
            </p:cNvCxnSpPr>
            <p:nvPr userDrawn="1"/>
          </p:nvCxnSpPr>
          <p:spPr>
            <a:xfrm>
              <a:off x="4371249" y="2801257"/>
              <a:ext cx="0" cy="339951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CFE73E0-38A2-41B5-A2BE-B0396BED71CA}"/>
                </a:ext>
              </a:extLst>
            </p:cNvPr>
            <p:cNvCxnSpPr>
              <a:cxnSpLocks/>
            </p:cNvCxnSpPr>
            <p:nvPr userDrawn="1"/>
          </p:nvCxnSpPr>
          <p:spPr>
            <a:xfrm>
              <a:off x="8074740" y="2801257"/>
              <a:ext cx="0" cy="339951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 name="Footer Placeholder 2">
            <a:extLst>
              <a:ext uri="{FF2B5EF4-FFF2-40B4-BE49-F238E27FC236}">
                <a16:creationId xmlns:a16="http://schemas.microsoft.com/office/drawing/2014/main" id="{E2288666-815B-4FFB-8AD7-A7F1EF86EB73}"/>
              </a:ext>
            </a:extLst>
          </p:cNvPr>
          <p:cNvSpPr>
            <a:spLocks noGrp="1"/>
          </p:cNvSpPr>
          <p:nvPr>
            <p:ph type="ftr" sz="quarter" idx="22"/>
          </p:nvPr>
        </p:nvSpPr>
        <p:spPr/>
        <p:txBody>
          <a:bodyPr/>
          <a:lstStyle/>
          <a:p>
            <a:endParaRPr lang="en-GB"/>
          </a:p>
        </p:txBody>
      </p:sp>
      <p:sp>
        <p:nvSpPr>
          <p:cNvPr id="7" name="Slide Number Placeholder 6">
            <a:extLst>
              <a:ext uri="{FF2B5EF4-FFF2-40B4-BE49-F238E27FC236}">
                <a16:creationId xmlns:a16="http://schemas.microsoft.com/office/drawing/2014/main" id="{DC762258-F70B-432D-97B4-9C3E57507F42}"/>
              </a:ext>
            </a:extLst>
          </p:cNvPr>
          <p:cNvSpPr>
            <a:spLocks noGrp="1"/>
          </p:cNvSpPr>
          <p:nvPr>
            <p:ph type="sldNum" sz="quarter" idx="23"/>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3565027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x text or images (unequ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8D865-6617-409D-A625-B63EFCCF8CAA}"/>
              </a:ext>
            </a:extLst>
          </p:cNvPr>
          <p:cNvSpPr>
            <a:spLocks noGrp="1"/>
          </p:cNvSpPr>
          <p:nvPr>
            <p:ph type="title" hasCustomPrompt="1"/>
          </p:nvPr>
        </p:nvSpPr>
        <p:spPr/>
        <p:txBody>
          <a:bodyPr/>
          <a:lstStyle/>
          <a:p>
            <a:r>
              <a:rPr lang="en-GB"/>
              <a:t>Slide title</a:t>
            </a:r>
          </a:p>
        </p:txBody>
      </p:sp>
      <p:sp>
        <p:nvSpPr>
          <p:cNvPr id="12" name="Subtitle 2">
            <a:extLst>
              <a:ext uri="{FF2B5EF4-FFF2-40B4-BE49-F238E27FC236}">
                <a16:creationId xmlns:a16="http://schemas.microsoft.com/office/drawing/2014/main" id="{9269ECDF-EAA4-4EDA-BBA4-D6955429A96F}"/>
              </a:ext>
            </a:extLst>
          </p:cNvPr>
          <p:cNvSpPr>
            <a:spLocks noGrp="1"/>
          </p:cNvSpPr>
          <p:nvPr>
            <p:ph type="subTitle" idx="1" hasCustomPrompt="1"/>
          </p:nvPr>
        </p:nvSpPr>
        <p:spPr>
          <a:xfrm>
            <a:off x="494109" y="1306803"/>
            <a:ext cx="3989786" cy="246221"/>
          </a:xfrm>
        </p:spPr>
        <p:txBody>
          <a:bodyPr lIns="0" tIns="0" rIns="0" bIns="0">
            <a:noAutofit/>
          </a:bodyPr>
          <a:lstStyle>
            <a:lvl1pPr marL="0" indent="0" algn="l">
              <a:buNone/>
              <a:defRPr lang="en-GB" sz="1200" b="1" kern="1200" dirty="0">
                <a:solidFill>
                  <a:schemeClr val="accent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14" name="Text Placeholder 2">
            <a:extLst>
              <a:ext uri="{FF2B5EF4-FFF2-40B4-BE49-F238E27FC236}">
                <a16:creationId xmlns:a16="http://schemas.microsoft.com/office/drawing/2014/main" id="{B2C8C5A6-3869-4A5C-B255-BB78E5C41ADE}"/>
              </a:ext>
            </a:extLst>
          </p:cNvPr>
          <p:cNvSpPr>
            <a:spLocks noGrp="1"/>
          </p:cNvSpPr>
          <p:nvPr>
            <p:ph type="body" sz="quarter" idx="27" hasCustomPrompt="1"/>
          </p:nvPr>
        </p:nvSpPr>
        <p:spPr>
          <a:xfrm>
            <a:off x="494110" y="1811339"/>
            <a:ext cx="2601515" cy="4354512"/>
          </a:xfrm>
        </p:spPr>
        <p:txBody>
          <a:bodyPr/>
          <a:lstStyle>
            <a:lvl1pPr>
              <a:defRPr/>
            </a:lvl1pPr>
            <a:lvl5pPr>
              <a:defRPr/>
            </a:lvl5pPr>
            <a:lvl6pPr>
              <a:defRPr>
                <a:solidFill>
                  <a:schemeClr val="accent1"/>
                </a:solidFill>
              </a:defRPr>
            </a:lvl6pPr>
            <a:lvl7pPr>
              <a:defRPr>
                <a:solidFill>
                  <a:schemeClr val="accent1"/>
                </a:solidFill>
              </a:defRPr>
            </a:lvl7pPr>
            <a:lvl8pPr>
              <a:defRPr/>
            </a:lvl8pPr>
            <a:lvl9pPr>
              <a:defRPr/>
            </a:lvl9pPr>
          </a:lstStyle>
          <a:p>
            <a:pPr lvl="0"/>
            <a:r>
              <a:rPr lang="en-GB"/>
              <a:t>Click to add text</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 level</a:t>
            </a:r>
          </a:p>
          <a:p>
            <a:pPr lvl="8"/>
            <a:r>
              <a:rPr lang="en-GB"/>
              <a:t>Ninth level</a:t>
            </a:r>
          </a:p>
        </p:txBody>
      </p:sp>
      <p:sp>
        <p:nvSpPr>
          <p:cNvPr id="16" name="Content Placeholder 3">
            <a:extLst>
              <a:ext uri="{FF2B5EF4-FFF2-40B4-BE49-F238E27FC236}">
                <a16:creationId xmlns:a16="http://schemas.microsoft.com/office/drawing/2014/main" id="{5C3589E9-7FC2-430B-A305-89B31844D418}"/>
              </a:ext>
            </a:extLst>
          </p:cNvPr>
          <p:cNvSpPr>
            <a:spLocks noGrp="1"/>
          </p:cNvSpPr>
          <p:nvPr>
            <p:ph sz="quarter" idx="28" hasCustomPrompt="1"/>
          </p:nvPr>
        </p:nvSpPr>
        <p:spPr>
          <a:xfrm>
            <a:off x="3268267" y="1811339"/>
            <a:ext cx="5381624" cy="4354512"/>
          </a:xfrm>
        </p:spPr>
        <p:txBody>
          <a:bodyPr/>
          <a:lstStyle>
            <a:lvl1pPr>
              <a:defRPr/>
            </a:lvl1pPr>
            <a:lvl5pPr>
              <a:defRPr/>
            </a:lvl5pPr>
            <a:lvl6pPr>
              <a:defRPr>
                <a:solidFill>
                  <a:schemeClr val="accent1"/>
                </a:solidFill>
              </a:defRPr>
            </a:lvl6pPr>
            <a:lvl7pPr>
              <a:defRPr>
                <a:solidFill>
                  <a:schemeClr val="accent1"/>
                </a:solidFill>
              </a:defRPr>
            </a:lvl7pPr>
            <a:lvl8pPr>
              <a:defRPr/>
            </a:lvl8pPr>
            <a:lvl9pPr>
              <a:defRPr/>
            </a:lvl9pPr>
          </a:lstStyle>
          <a:p>
            <a:pPr lvl="0"/>
            <a:r>
              <a:rPr lang="en-GB"/>
              <a:t>Click to add text, image or chart/table</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 level	</a:t>
            </a:r>
          </a:p>
          <a:p>
            <a:pPr lvl="8"/>
            <a:r>
              <a:rPr lang="en-GB"/>
              <a:t>Ninth level</a:t>
            </a:r>
          </a:p>
        </p:txBody>
      </p:sp>
    </p:spTree>
    <p:extLst>
      <p:ext uri="{BB962C8B-B14F-4D97-AF65-F5344CB8AC3E}">
        <p14:creationId xmlns:p14="http://schemas.microsoft.com/office/powerpoint/2010/main" val="24830482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x matri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8D865-6617-409D-A625-B63EFCCF8CAA}"/>
              </a:ext>
            </a:extLst>
          </p:cNvPr>
          <p:cNvSpPr>
            <a:spLocks noGrp="1"/>
          </p:cNvSpPr>
          <p:nvPr>
            <p:ph type="title" hasCustomPrompt="1"/>
          </p:nvPr>
        </p:nvSpPr>
        <p:spPr/>
        <p:txBody>
          <a:bodyPr/>
          <a:lstStyle/>
          <a:p>
            <a:r>
              <a:rPr lang="en-GB"/>
              <a:t>Slide title</a:t>
            </a:r>
          </a:p>
        </p:txBody>
      </p:sp>
      <p:sp>
        <p:nvSpPr>
          <p:cNvPr id="4" name="Text Placeholder 3">
            <a:extLst>
              <a:ext uri="{FF2B5EF4-FFF2-40B4-BE49-F238E27FC236}">
                <a16:creationId xmlns:a16="http://schemas.microsoft.com/office/drawing/2014/main" id="{4E7139D4-F9FA-4509-89FC-BF815A08AF77}"/>
              </a:ext>
            </a:extLst>
          </p:cNvPr>
          <p:cNvSpPr>
            <a:spLocks noGrp="1"/>
          </p:cNvSpPr>
          <p:nvPr>
            <p:ph type="body" sz="quarter" idx="10" hasCustomPrompt="1"/>
          </p:nvPr>
        </p:nvSpPr>
        <p:spPr>
          <a:xfrm>
            <a:off x="1709100" y="1890000"/>
            <a:ext cx="2619000" cy="399600"/>
          </a:xfrm>
        </p:spPr>
        <p:txBody>
          <a:bodyPr lIns="0" tIns="0" rIns="0" bIns="72000" anchor="b"/>
          <a:lstStyle>
            <a:lvl1pPr marL="0" indent="0" algn="ctr">
              <a:buNone/>
              <a:defRPr sz="900" b="1">
                <a:solidFill>
                  <a:schemeClr val="accent1"/>
                </a:solidFill>
                <a:latin typeface="Arial" panose="020B0604020202020204" pitchFamily="34" charset="0"/>
                <a:cs typeface="Arial" panose="020B0604020202020204" pitchFamily="34" charset="0"/>
              </a:defRPr>
            </a:lvl1pPr>
          </a:lstStyle>
          <a:p>
            <a:pPr lvl="0"/>
            <a:r>
              <a:rPr lang="en-GB"/>
              <a:t>Supporting heading</a:t>
            </a:r>
          </a:p>
        </p:txBody>
      </p:sp>
      <p:sp>
        <p:nvSpPr>
          <p:cNvPr id="6" name="Text Placeholder 5">
            <a:extLst>
              <a:ext uri="{FF2B5EF4-FFF2-40B4-BE49-F238E27FC236}">
                <a16:creationId xmlns:a16="http://schemas.microsoft.com/office/drawing/2014/main" id="{2997CA63-7F6D-4683-9329-93E1F9052BEC}"/>
              </a:ext>
            </a:extLst>
          </p:cNvPr>
          <p:cNvSpPr>
            <a:spLocks noGrp="1"/>
          </p:cNvSpPr>
          <p:nvPr>
            <p:ph type="body" sz="quarter" idx="11" hasCustomPrompt="1"/>
          </p:nvPr>
        </p:nvSpPr>
        <p:spPr>
          <a:xfrm>
            <a:off x="4814100" y="1890000"/>
            <a:ext cx="2619000" cy="399600"/>
          </a:xfrm>
        </p:spPr>
        <p:txBody>
          <a:bodyPr lIns="0" tIns="0" rIns="0" bIns="72000" anchor="b"/>
          <a:lstStyle>
            <a:lvl1pPr marL="0" indent="0" algn="ctr">
              <a:buNone/>
              <a:defRPr sz="900" b="1">
                <a:solidFill>
                  <a:schemeClr val="accent1"/>
                </a:solidFill>
                <a:latin typeface="Arial" panose="020B0604020202020204" pitchFamily="34" charset="0"/>
                <a:cs typeface="Arial" panose="020B0604020202020204" pitchFamily="34" charset="0"/>
              </a:defRPr>
            </a:lvl1pPr>
          </a:lstStyle>
          <a:p>
            <a:pPr lvl="0"/>
            <a:r>
              <a:rPr lang="en-GB"/>
              <a:t>Supporting heading</a:t>
            </a:r>
          </a:p>
        </p:txBody>
      </p:sp>
      <p:sp>
        <p:nvSpPr>
          <p:cNvPr id="8" name="Text Placeholder 7">
            <a:extLst>
              <a:ext uri="{FF2B5EF4-FFF2-40B4-BE49-F238E27FC236}">
                <a16:creationId xmlns:a16="http://schemas.microsoft.com/office/drawing/2014/main" id="{FC1D0684-79FE-421D-A283-16684BEA0112}"/>
              </a:ext>
            </a:extLst>
          </p:cNvPr>
          <p:cNvSpPr>
            <a:spLocks noGrp="1"/>
          </p:cNvSpPr>
          <p:nvPr>
            <p:ph type="body" sz="quarter" idx="12" hasCustomPrompt="1"/>
          </p:nvPr>
        </p:nvSpPr>
        <p:spPr>
          <a:xfrm>
            <a:off x="1709100" y="4125600"/>
            <a:ext cx="2619000" cy="399600"/>
          </a:xfrm>
        </p:spPr>
        <p:txBody>
          <a:bodyPr lIns="0" tIns="0" rIns="0" bIns="72000" anchor="b"/>
          <a:lstStyle>
            <a:lvl1pPr marL="0" indent="0" algn="ctr">
              <a:buNone/>
              <a:defRPr sz="900" b="1">
                <a:solidFill>
                  <a:schemeClr val="accent1"/>
                </a:solidFill>
                <a:latin typeface="Arial" panose="020B0604020202020204" pitchFamily="34" charset="0"/>
                <a:cs typeface="Arial" panose="020B0604020202020204" pitchFamily="34" charset="0"/>
              </a:defRPr>
            </a:lvl1pPr>
          </a:lstStyle>
          <a:p>
            <a:pPr lvl="0"/>
            <a:r>
              <a:rPr lang="en-GB"/>
              <a:t>Supporting heading</a:t>
            </a:r>
          </a:p>
        </p:txBody>
      </p:sp>
      <p:sp>
        <p:nvSpPr>
          <p:cNvPr id="10" name="Text Placeholder 9">
            <a:extLst>
              <a:ext uri="{FF2B5EF4-FFF2-40B4-BE49-F238E27FC236}">
                <a16:creationId xmlns:a16="http://schemas.microsoft.com/office/drawing/2014/main" id="{611558ED-EF23-4024-8F74-2D73A4DB537E}"/>
              </a:ext>
            </a:extLst>
          </p:cNvPr>
          <p:cNvSpPr>
            <a:spLocks noGrp="1"/>
          </p:cNvSpPr>
          <p:nvPr>
            <p:ph type="body" sz="quarter" idx="13" hasCustomPrompt="1"/>
          </p:nvPr>
        </p:nvSpPr>
        <p:spPr>
          <a:xfrm>
            <a:off x="1709100" y="2292031"/>
            <a:ext cx="2619000" cy="1288800"/>
          </a:xfrm>
        </p:spPr>
        <p:txBody>
          <a:bodyPr/>
          <a:lstStyle>
            <a:lvl1pPr marL="0" indent="0" algn="ctr">
              <a:buNone/>
              <a:defRPr sz="1200"/>
            </a:lvl1pPr>
          </a:lstStyle>
          <a:p>
            <a:pPr lvl="0"/>
            <a:r>
              <a:rPr lang="en-GB"/>
              <a:t>16pt supporting copy approximately</a:t>
            </a:r>
            <a:br>
              <a:rPr lang="en-GB"/>
            </a:br>
            <a:r>
              <a:rPr lang="en-GB"/>
              <a:t>25 words </a:t>
            </a:r>
            <a:r>
              <a:rPr lang="en-GB" err="1"/>
              <a:t>ut</a:t>
            </a:r>
            <a:r>
              <a:rPr lang="en-GB"/>
              <a: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a:t>
            </a:r>
            <a:r>
              <a:rPr lang="en-GB" err="1"/>
              <a:t>nsi</a:t>
            </a:r>
            <a:r>
              <a:rPr lang="en-GB"/>
              <a:t>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r>
              <a:rPr lang="en-GB" err="1"/>
              <a:t>auteml</a:t>
            </a:r>
            <a:r>
              <a:rPr lang="en-GB"/>
              <a:t> </a:t>
            </a:r>
            <a:r>
              <a:rPr lang="en-GB" err="1"/>
              <a:t>eum</a:t>
            </a:r>
            <a:r>
              <a:rPr lang="en-GB"/>
              <a:t> </a:t>
            </a:r>
            <a:r>
              <a:rPr lang="en-GB" err="1"/>
              <a:t>iure</a:t>
            </a:r>
            <a:r>
              <a:rPr lang="en-GB"/>
              <a:t>.</a:t>
            </a:r>
          </a:p>
        </p:txBody>
      </p:sp>
      <p:sp>
        <p:nvSpPr>
          <p:cNvPr id="19" name="Text Placeholder 18">
            <a:extLst>
              <a:ext uri="{FF2B5EF4-FFF2-40B4-BE49-F238E27FC236}">
                <a16:creationId xmlns:a16="http://schemas.microsoft.com/office/drawing/2014/main" id="{27F7573B-0AC9-49D3-B9D8-196CCF22C4D2}"/>
              </a:ext>
            </a:extLst>
          </p:cNvPr>
          <p:cNvSpPr>
            <a:spLocks noGrp="1"/>
          </p:cNvSpPr>
          <p:nvPr>
            <p:ph type="body" sz="quarter" idx="14" hasCustomPrompt="1"/>
          </p:nvPr>
        </p:nvSpPr>
        <p:spPr>
          <a:xfrm>
            <a:off x="4814100" y="2292031"/>
            <a:ext cx="2619000" cy="1288800"/>
          </a:xfrm>
        </p:spPr>
        <p:txBody>
          <a:bodyPr/>
          <a:lstStyle>
            <a:lvl1pPr marL="0" indent="0" algn="ctr">
              <a:buNone/>
              <a:defRPr sz="1200"/>
            </a:lvl1pPr>
          </a:lstStyle>
          <a:p>
            <a:pPr lvl="0"/>
            <a:r>
              <a:rPr lang="en-GB"/>
              <a:t>16pt supporting copy approximately</a:t>
            </a:r>
            <a:br>
              <a:rPr lang="en-GB"/>
            </a:br>
            <a:r>
              <a:rPr lang="en-GB"/>
              <a:t>25 words </a:t>
            </a:r>
            <a:r>
              <a:rPr lang="en-GB" err="1"/>
              <a:t>ut</a:t>
            </a:r>
            <a:r>
              <a:rPr lang="en-GB"/>
              <a: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a:t>
            </a:r>
            <a:r>
              <a:rPr lang="en-GB" err="1"/>
              <a:t>nsi</a:t>
            </a:r>
            <a:r>
              <a:rPr lang="en-GB"/>
              <a:t>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r>
              <a:rPr lang="en-GB" err="1"/>
              <a:t>auteml</a:t>
            </a:r>
            <a:r>
              <a:rPr lang="en-GB"/>
              <a:t> </a:t>
            </a:r>
            <a:r>
              <a:rPr lang="en-GB" err="1"/>
              <a:t>eum</a:t>
            </a:r>
            <a:r>
              <a:rPr lang="en-GB"/>
              <a:t> </a:t>
            </a:r>
            <a:r>
              <a:rPr lang="en-GB" err="1"/>
              <a:t>iure</a:t>
            </a:r>
            <a:r>
              <a:rPr lang="en-GB"/>
              <a:t>.</a:t>
            </a:r>
          </a:p>
          <a:p>
            <a:pPr lvl="0"/>
            <a:endParaRPr lang="en-GB"/>
          </a:p>
        </p:txBody>
      </p:sp>
      <p:sp>
        <p:nvSpPr>
          <p:cNvPr id="21" name="Text Placeholder 20">
            <a:extLst>
              <a:ext uri="{FF2B5EF4-FFF2-40B4-BE49-F238E27FC236}">
                <a16:creationId xmlns:a16="http://schemas.microsoft.com/office/drawing/2014/main" id="{A51825F6-D7AA-467D-A7EB-01E730FF69BF}"/>
              </a:ext>
            </a:extLst>
          </p:cNvPr>
          <p:cNvSpPr>
            <a:spLocks noGrp="1"/>
          </p:cNvSpPr>
          <p:nvPr>
            <p:ph type="body" sz="quarter" idx="15" hasCustomPrompt="1"/>
          </p:nvPr>
        </p:nvSpPr>
        <p:spPr>
          <a:xfrm>
            <a:off x="1709100" y="4525200"/>
            <a:ext cx="2619000" cy="1288800"/>
          </a:xfrm>
        </p:spPr>
        <p:txBody>
          <a:bodyPr/>
          <a:lstStyle>
            <a:lvl1pPr marL="0" indent="0" algn="ctr">
              <a:buNone/>
              <a:defRPr sz="1200"/>
            </a:lvl1pPr>
          </a:lstStyle>
          <a:p>
            <a:pPr lvl="0"/>
            <a:r>
              <a:rPr lang="en-GB"/>
              <a:t>16pt supporting copy approximately</a:t>
            </a:r>
            <a:br>
              <a:rPr lang="en-GB"/>
            </a:br>
            <a:r>
              <a:rPr lang="en-GB"/>
              <a:t>25 words </a:t>
            </a:r>
            <a:r>
              <a:rPr lang="en-GB" err="1"/>
              <a:t>ut</a:t>
            </a:r>
            <a:r>
              <a:rPr lang="en-GB"/>
              <a: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a:t>
            </a:r>
            <a:r>
              <a:rPr lang="en-GB" err="1"/>
              <a:t>nsi</a:t>
            </a:r>
            <a:r>
              <a:rPr lang="en-GB"/>
              <a:t>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r>
              <a:rPr lang="en-GB" err="1"/>
              <a:t>auteml</a:t>
            </a:r>
            <a:r>
              <a:rPr lang="en-GB"/>
              <a:t> </a:t>
            </a:r>
            <a:r>
              <a:rPr lang="en-GB" err="1"/>
              <a:t>eum</a:t>
            </a:r>
            <a:r>
              <a:rPr lang="en-GB"/>
              <a:t> </a:t>
            </a:r>
            <a:r>
              <a:rPr lang="en-GB" err="1"/>
              <a:t>iure</a:t>
            </a:r>
            <a:r>
              <a:rPr lang="en-GB"/>
              <a:t>.</a:t>
            </a:r>
          </a:p>
          <a:p>
            <a:pPr lvl="0"/>
            <a:endParaRPr lang="en-GB"/>
          </a:p>
        </p:txBody>
      </p:sp>
      <p:cxnSp>
        <p:nvCxnSpPr>
          <p:cNvPr id="14" name="Straight Connector 13">
            <a:extLst>
              <a:ext uri="{FF2B5EF4-FFF2-40B4-BE49-F238E27FC236}">
                <a16:creationId xmlns:a16="http://schemas.microsoft.com/office/drawing/2014/main" id="{0C6F116D-AB1A-4A02-9AF7-1B2C6449DE35}"/>
              </a:ext>
            </a:extLst>
          </p:cNvPr>
          <p:cNvCxnSpPr>
            <a:cxnSpLocks/>
          </p:cNvCxnSpPr>
          <p:nvPr userDrawn="1"/>
        </p:nvCxnSpPr>
        <p:spPr>
          <a:xfrm>
            <a:off x="4572000" y="1811338"/>
            <a:ext cx="0" cy="43545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8A36CEC-F4BA-4EED-9C66-A18F5FB061D4}"/>
              </a:ext>
            </a:extLst>
          </p:cNvPr>
          <p:cNvCxnSpPr>
            <a:cxnSpLocks/>
          </p:cNvCxnSpPr>
          <p:nvPr userDrawn="1"/>
        </p:nvCxnSpPr>
        <p:spPr>
          <a:xfrm>
            <a:off x="1709738" y="3848514"/>
            <a:ext cx="5724525"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97FF2B72-512C-4010-85BE-147BD09649CF}"/>
              </a:ext>
            </a:extLst>
          </p:cNvPr>
          <p:cNvSpPr>
            <a:spLocks noGrp="1"/>
          </p:cNvSpPr>
          <p:nvPr>
            <p:ph type="body" sz="quarter" idx="16" hasCustomPrompt="1"/>
          </p:nvPr>
        </p:nvSpPr>
        <p:spPr>
          <a:xfrm>
            <a:off x="4814100" y="4125600"/>
            <a:ext cx="2618968" cy="399600"/>
          </a:xfrm>
        </p:spPr>
        <p:txBody>
          <a:bodyPr lIns="0" tIns="0" rIns="0" bIns="72000" anchor="b"/>
          <a:lstStyle>
            <a:lvl1pPr marL="0" indent="0" algn="ctr">
              <a:buNone/>
              <a:defRPr sz="900" b="1">
                <a:solidFill>
                  <a:schemeClr val="accent1"/>
                </a:solidFill>
                <a:latin typeface="Arial" panose="020B0604020202020204" pitchFamily="34" charset="0"/>
                <a:cs typeface="Arial" panose="020B0604020202020204" pitchFamily="34" charset="0"/>
              </a:defRPr>
            </a:lvl1pPr>
          </a:lstStyle>
          <a:p>
            <a:pPr lvl="0"/>
            <a:r>
              <a:rPr lang="en-GB"/>
              <a:t>Supporting heading</a:t>
            </a:r>
          </a:p>
        </p:txBody>
      </p:sp>
      <p:sp>
        <p:nvSpPr>
          <p:cNvPr id="9" name="Text Placeholder 8">
            <a:extLst>
              <a:ext uri="{FF2B5EF4-FFF2-40B4-BE49-F238E27FC236}">
                <a16:creationId xmlns:a16="http://schemas.microsoft.com/office/drawing/2014/main" id="{F5389F8A-A639-428F-9FFF-80A339785B37}"/>
              </a:ext>
            </a:extLst>
          </p:cNvPr>
          <p:cNvSpPr>
            <a:spLocks noGrp="1"/>
          </p:cNvSpPr>
          <p:nvPr>
            <p:ph type="body" sz="quarter" idx="17" hasCustomPrompt="1"/>
          </p:nvPr>
        </p:nvSpPr>
        <p:spPr>
          <a:xfrm>
            <a:off x="4813697" y="4525200"/>
            <a:ext cx="2619375" cy="1288800"/>
          </a:xfrm>
        </p:spPr>
        <p:txBody>
          <a:bodyPr/>
          <a:lstStyle>
            <a:lvl1pPr marL="0" indent="0" algn="ctr">
              <a:buNone/>
              <a:defRPr sz="1200"/>
            </a:lvl1pPr>
          </a:lstStyle>
          <a:p>
            <a:pPr lvl="0"/>
            <a:r>
              <a:rPr lang="en-GB"/>
              <a:t>16pt supporting copy approximately</a:t>
            </a:r>
            <a:br>
              <a:rPr lang="en-GB"/>
            </a:br>
            <a:r>
              <a:rPr lang="en-GB"/>
              <a:t>25 words </a:t>
            </a:r>
            <a:r>
              <a:rPr lang="en-GB" err="1"/>
              <a:t>ut</a:t>
            </a:r>
            <a:r>
              <a:rPr lang="en-GB"/>
              <a: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a:t>
            </a:r>
            <a:r>
              <a:rPr lang="en-GB" err="1"/>
              <a:t>nsi</a:t>
            </a:r>
            <a:r>
              <a:rPr lang="en-GB"/>
              <a:t>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r>
              <a:rPr lang="en-GB" err="1"/>
              <a:t>auteml</a:t>
            </a:r>
            <a:r>
              <a:rPr lang="en-GB"/>
              <a:t> </a:t>
            </a:r>
            <a:r>
              <a:rPr lang="en-GB" err="1"/>
              <a:t>eum</a:t>
            </a:r>
            <a:r>
              <a:rPr lang="en-GB"/>
              <a:t> </a:t>
            </a:r>
            <a:r>
              <a:rPr lang="en-GB" err="1"/>
              <a:t>iure</a:t>
            </a:r>
            <a:r>
              <a:rPr lang="en-GB"/>
              <a:t>.</a:t>
            </a:r>
          </a:p>
        </p:txBody>
      </p:sp>
      <p:sp>
        <p:nvSpPr>
          <p:cNvPr id="3" name="Footer Placeholder 2">
            <a:extLst>
              <a:ext uri="{FF2B5EF4-FFF2-40B4-BE49-F238E27FC236}">
                <a16:creationId xmlns:a16="http://schemas.microsoft.com/office/drawing/2014/main" id="{0B024D79-E118-4261-B0FE-78FF659D4564}"/>
              </a:ext>
            </a:extLst>
          </p:cNvPr>
          <p:cNvSpPr>
            <a:spLocks noGrp="1"/>
          </p:cNvSpPr>
          <p:nvPr>
            <p:ph type="ftr" sz="quarter" idx="18"/>
          </p:nvPr>
        </p:nvSpPr>
        <p:spPr/>
        <p:txBody>
          <a:bodyPr/>
          <a:lstStyle/>
          <a:p>
            <a:endParaRPr lang="en-GB"/>
          </a:p>
        </p:txBody>
      </p:sp>
      <p:sp>
        <p:nvSpPr>
          <p:cNvPr id="7" name="Slide Number Placeholder 6">
            <a:extLst>
              <a:ext uri="{FF2B5EF4-FFF2-40B4-BE49-F238E27FC236}">
                <a16:creationId xmlns:a16="http://schemas.microsoft.com/office/drawing/2014/main" id="{830946E7-114D-43EE-ABEB-A30D465A3421}"/>
              </a:ext>
            </a:extLst>
          </p:cNvPr>
          <p:cNvSpPr>
            <a:spLocks noGrp="1"/>
          </p:cNvSpPr>
          <p:nvPr>
            <p:ph type="sldNum" sz="quarter" idx="19"/>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12311949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4" name="Text Placeholder 12">
            <a:extLst>
              <a:ext uri="{FF2B5EF4-FFF2-40B4-BE49-F238E27FC236}">
                <a16:creationId xmlns:a16="http://schemas.microsoft.com/office/drawing/2014/main" id="{6A5B0387-226C-46FC-9EB2-EE61FC8E4006}"/>
              </a:ext>
            </a:extLst>
          </p:cNvPr>
          <p:cNvSpPr>
            <a:spLocks noGrp="1"/>
          </p:cNvSpPr>
          <p:nvPr>
            <p:ph type="body" sz="quarter" idx="11" hasCustomPrompt="1"/>
          </p:nvPr>
        </p:nvSpPr>
        <p:spPr>
          <a:xfrm>
            <a:off x="494109" y="587958"/>
            <a:ext cx="6778228" cy="531742"/>
          </a:xfrm>
          <a:prstGeom prst="rect">
            <a:avLst/>
          </a:prstGeom>
        </p:spPr>
        <p:txBody>
          <a:bodyPr>
            <a:noAutofit/>
          </a:bodyPr>
          <a:lstStyle>
            <a:lvl1pPr marL="0" indent="0">
              <a:lnSpc>
                <a:spcPct val="100000"/>
              </a:lnSpc>
              <a:spcBef>
                <a:spcPts val="0"/>
              </a:spcBef>
              <a:buFontTx/>
              <a:buNone/>
              <a:defRPr sz="3000">
                <a:solidFill>
                  <a:schemeClr val="tx1">
                    <a:lumMod val="90000"/>
                    <a:lumOff val="10000"/>
                  </a:schemeClr>
                </a:solidFill>
                <a:latin typeface="Times New Roman" panose="02020603050405020304" pitchFamily="18" charset="0"/>
                <a:cs typeface="Times New Roman" panose="02020603050405020304" pitchFamily="18" charset="0"/>
              </a:defRPr>
            </a:lvl1pPr>
          </a:lstStyle>
          <a:p>
            <a:pPr lvl="0"/>
            <a:r>
              <a:rPr lang="en-GB"/>
              <a:t>Main heading </a:t>
            </a:r>
          </a:p>
        </p:txBody>
      </p:sp>
      <p:sp>
        <p:nvSpPr>
          <p:cNvPr id="3" name="Media Placeholder 2">
            <a:extLst>
              <a:ext uri="{FF2B5EF4-FFF2-40B4-BE49-F238E27FC236}">
                <a16:creationId xmlns:a16="http://schemas.microsoft.com/office/drawing/2014/main" id="{511C8CDD-36AD-4D9A-9ECB-DB3F236688F5}"/>
              </a:ext>
            </a:extLst>
          </p:cNvPr>
          <p:cNvSpPr>
            <a:spLocks noGrp="1"/>
          </p:cNvSpPr>
          <p:nvPr>
            <p:ph type="media" sz="quarter" idx="12" hasCustomPrompt="1"/>
          </p:nvPr>
        </p:nvSpPr>
        <p:spPr>
          <a:xfrm>
            <a:off x="0" y="0"/>
            <a:ext cx="9144000" cy="6858000"/>
          </a:xfrm>
          <a:prstGeom prst="rect">
            <a:avLst/>
          </a:prstGeom>
          <a:solidFill>
            <a:schemeClr val="bg1">
              <a:lumMod val="95000"/>
            </a:schemeClr>
          </a:solidFill>
        </p:spPr>
        <p:txBody>
          <a:bodyPr tIns="504000" anchor="ctr">
            <a:normAutofit/>
          </a:bodyPr>
          <a:lstStyle>
            <a:lvl1pPr marL="0" indent="0" algn="ctr">
              <a:buFontTx/>
              <a:buNone/>
              <a:defRPr sz="1350"/>
            </a:lvl1pPr>
          </a:lstStyle>
          <a:p>
            <a:r>
              <a:rPr lang="en-GB"/>
              <a:t>Click on the icon to add media</a:t>
            </a:r>
          </a:p>
        </p:txBody>
      </p:sp>
      <p:sp>
        <p:nvSpPr>
          <p:cNvPr id="2" name="Footer Placeholder 1">
            <a:extLst>
              <a:ext uri="{FF2B5EF4-FFF2-40B4-BE49-F238E27FC236}">
                <a16:creationId xmlns:a16="http://schemas.microsoft.com/office/drawing/2014/main" id="{4F780FC4-2FA4-41CD-8E51-33935D575ECD}"/>
              </a:ext>
            </a:extLst>
          </p:cNvPr>
          <p:cNvSpPr>
            <a:spLocks noGrp="1"/>
          </p:cNvSpPr>
          <p:nvPr>
            <p:ph type="ftr" sz="quarter" idx="13"/>
          </p:nvPr>
        </p:nvSpPr>
        <p:spPr/>
        <p:txBody>
          <a:bodyPr/>
          <a:lstStyle/>
          <a:p>
            <a:endParaRPr lang="en-GB"/>
          </a:p>
        </p:txBody>
      </p:sp>
      <p:sp>
        <p:nvSpPr>
          <p:cNvPr id="5" name="Slide Number Placeholder 4">
            <a:extLst>
              <a:ext uri="{FF2B5EF4-FFF2-40B4-BE49-F238E27FC236}">
                <a16:creationId xmlns:a16="http://schemas.microsoft.com/office/drawing/2014/main" id="{3FF17C92-48FF-40D7-A1DB-806E7779A90E}"/>
              </a:ext>
            </a:extLst>
          </p:cNvPr>
          <p:cNvSpPr>
            <a:spLocks noGrp="1"/>
          </p:cNvSpPr>
          <p:nvPr>
            <p:ph type="sldNum" sz="quarter" idx="14"/>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14895504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 image">
    <p:spTree>
      <p:nvGrpSpPr>
        <p:cNvPr id="1" name=""/>
        <p:cNvGrpSpPr/>
        <p:nvPr/>
      </p:nvGrpSpPr>
      <p:grpSpPr>
        <a:xfrm>
          <a:off x="0" y="0"/>
          <a:ext cx="0" cy="0"/>
          <a:chOff x="0" y="0"/>
          <a:chExt cx="0" cy="0"/>
        </a:xfrm>
      </p:grpSpPr>
      <p:sp>
        <p:nvSpPr>
          <p:cNvPr id="4" name="Text Placeholder 12">
            <a:extLst>
              <a:ext uri="{FF2B5EF4-FFF2-40B4-BE49-F238E27FC236}">
                <a16:creationId xmlns:a16="http://schemas.microsoft.com/office/drawing/2014/main" id="{6A5B0387-226C-46FC-9EB2-EE61FC8E4006}"/>
              </a:ext>
            </a:extLst>
          </p:cNvPr>
          <p:cNvSpPr>
            <a:spLocks noGrp="1"/>
          </p:cNvSpPr>
          <p:nvPr>
            <p:ph type="body" sz="quarter" idx="11" hasCustomPrompt="1"/>
          </p:nvPr>
        </p:nvSpPr>
        <p:spPr>
          <a:xfrm>
            <a:off x="494109" y="587958"/>
            <a:ext cx="6778228" cy="531742"/>
          </a:xfrm>
          <a:prstGeom prst="rect">
            <a:avLst/>
          </a:prstGeom>
        </p:spPr>
        <p:txBody>
          <a:bodyPr>
            <a:noAutofit/>
          </a:bodyPr>
          <a:lstStyle>
            <a:lvl1pPr marL="0" indent="0">
              <a:lnSpc>
                <a:spcPct val="100000"/>
              </a:lnSpc>
              <a:spcBef>
                <a:spcPts val="0"/>
              </a:spcBef>
              <a:buFontTx/>
              <a:buNone/>
              <a:defRPr sz="3000">
                <a:solidFill>
                  <a:schemeClr val="tx1">
                    <a:lumMod val="90000"/>
                    <a:lumOff val="10000"/>
                  </a:schemeClr>
                </a:solidFill>
                <a:latin typeface="Times New Roman" panose="02020603050405020304" pitchFamily="18" charset="0"/>
                <a:cs typeface="Times New Roman" panose="02020603050405020304" pitchFamily="18" charset="0"/>
              </a:defRPr>
            </a:lvl1pPr>
          </a:lstStyle>
          <a:p>
            <a:pPr lvl="0"/>
            <a:r>
              <a:rPr lang="en-GB"/>
              <a:t>Main heading </a:t>
            </a:r>
          </a:p>
        </p:txBody>
      </p:sp>
      <p:sp>
        <p:nvSpPr>
          <p:cNvPr id="5" name="Picture Placeholder 4">
            <a:extLst>
              <a:ext uri="{FF2B5EF4-FFF2-40B4-BE49-F238E27FC236}">
                <a16:creationId xmlns:a16="http://schemas.microsoft.com/office/drawing/2014/main" id="{37F14EF7-3C01-41FF-99B8-A80CF85BC22F}"/>
              </a:ext>
            </a:extLst>
          </p:cNvPr>
          <p:cNvSpPr>
            <a:spLocks noGrp="1"/>
          </p:cNvSpPr>
          <p:nvPr>
            <p:ph type="pic" sz="quarter" idx="12" hasCustomPrompt="1"/>
          </p:nvPr>
        </p:nvSpPr>
        <p:spPr>
          <a:xfrm>
            <a:off x="0" y="0"/>
            <a:ext cx="9144000" cy="6858000"/>
          </a:xfrm>
          <a:prstGeom prst="rect">
            <a:avLst/>
          </a:prstGeom>
          <a:solidFill>
            <a:schemeClr val="bg1">
              <a:lumMod val="95000"/>
            </a:schemeClr>
          </a:solidFill>
        </p:spPr>
        <p:txBody>
          <a:bodyPr tIns="504000" anchor="ctr">
            <a:normAutofit/>
          </a:bodyPr>
          <a:lstStyle>
            <a:lvl1pPr marL="0" marR="0" indent="0" algn="ctr" defTabSz="685800" rtl="0" eaLnBrk="1" fontAlgn="auto" latinLnBrk="0" hangingPunct="1">
              <a:lnSpc>
                <a:spcPct val="80000"/>
              </a:lnSpc>
              <a:spcBef>
                <a:spcPts val="0"/>
              </a:spcBef>
              <a:spcAft>
                <a:spcPts val="0"/>
              </a:spcAft>
              <a:buClrTx/>
              <a:buSzTx/>
              <a:buFontTx/>
              <a:buNone/>
              <a:tabLst/>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7" name="Text Placeholder 2">
            <a:extLst>
              <a:ext uri="{FF2B5EF4-FFF2-40B4-BE49-F238E27FC236}">
                <a16:creationId xmlns:a16="http://schemas.microsoft.com/office/drawing/2014/main" id="{41264D5E-B5F3-41C4-AC1D-AC0CEA36F747}"/>
              </a:ext>
            </a:extLst>
          </p:cNvPr>
          <p:cNvSpPr>
            <a:spLocks noGrp="1"/>
          </p:cNvSpPr>
          <p:nvPr>
            <p:ph type="body" sz="quarter" idx="24" hasCustomPrompt="1"/>
          </p:nvPr>
        </p:nvSpPr>
        <p:spPr>
          <a:xfrm rot="16200000">
            <a:off x="8654028" y="6260535"/>
            <a:ext cx="678739" cy="383145"/>
          </a:xfrm>
          <a:prstGeom prst="rect">
            <a:avLst/>
          </a:prstGeom>
        </p:spPr>
        <p:txBody>
          <a:bodyPr wrap="none" lIns="144000" tIns="144000" rIns="144000" bIns="144000">
            <a:spAutoFit/>
          </a:bodyPr>
          <a:lstStyle>
            <a:lvl1pPr marL="0" indent="0">
              <a:buNone/>
              <a:defRPr sz="600"/>
            </a:lvl1pPr>
          </a:lstStyle>
          <a:p>
            <a:r>
              <a:rPr lang="en-GB"/>
              <a:t>© Copyright</a:t>
            </a:r>
          </a:p>
        </p:txBody>
      </p:sp>
      <p:sp>
        <p:nvSpPr>
          <p:cNvPr id="2" name="Footer Placeholder 1">
            <a:extLst>
              <a:ext uri="{FF2B5EF4-FFF2-40B4-BE49-F238E27FC236}">
                <a16:creationId xmlns:a16="http://schemas.microsoft.com/office/drawing/2014/main" id="{B8CBD6AC-E677-4A0A-89C6-9B9556EA4299}"/>
              </a:ext>
            </a:extLst>
          </p:cNvPr>
          <p:cNvSpPr>
            <a:spLocks noGrp="1"/>
          </p:cNvSpPr>
          <p:nvPr>
            <p:ph type="ftr" sz="quarter" idx="25"/>
          </p:nvPr>
        </p:nvSpPr>
        <p:spPr/>
        <p:txBody>
          <a:bodyPr/>
          <a:lstStyle/>
          <a:p>
            <a:endParaRPr lang="en-GB"/>
          </a:p>
        </p:txBody>
      </p:sp>
      <p:sp>
        <p:nvSpPr>
          <p:cNvPr id="3" name="Slide Number Placeholder 2">
            <a:extLst>
              <a:ext uri="{FF2B5EF4-FFF2-40B4-BE49-F238E27FC236}">
                <a16:creationId xmlns:a16="http://schemas.microsoft.com/office/drawing/2014/main" id="{7B373CDC-E785-4797-8E61-FE03967E7230}"/>
              </a:ext>
            </a:extLst>
          </p:cNvPr>
          <p:cNvSpPr>
            <a:spLocks noGrp="1"/>
          </p:cNvSpPr>
          <p:nvPr>
            <p:ph type="sldNum" sz="quarter" idx="26"/>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38352391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A7679B5-CA7A-4028-B7EA-48119129ECAC}"/>
              </a:ext>
            </a:extLst>
          </p:cNvPr>
          <p:cNvSpPr>
            <a:spLocks noGrp="1"/>
          </p:cNvSpPr>
          <p:nvPr>
            <p:ph type="pic" sz="quarter" idx="10" hasCustomPrompt="1"/>
          </p:nvPr>
        </p:nvSpPr>
        <p:spPr>
          <a:xfrm>
            <a:off x="-1" y="0"/>
            <a:ext cx="4483894" cy="6858000"/>
          </a:xfrm>
          <a:prstGeom prst="rect">
            <a:avLst/>
          </a:prstGeom>
          <a:solidFill>
            <a:schemeClr val="bg1">
              <a:lumMod val="95000"/>
            </a:schemeClr>
          </a:solidFill>
        </p:spPr>
        <p:txBody>
          <a:bodyPr tIns="504000" anchor="ctr">
            <a:normAutofit/>
          </a:bodyPr>
          <a:lstStyle>
            <a:lvl1pPr marL="0" marR="0" indent="0" algn="ctr" defTabSz="685800" rtl="0" eaLnBrk="1" fontAlgn="auto" latinLnBrk="0" hangingPunct="1">
              <a:lnSpc>
                <a:spcPct val="80000"/>
              </a:lnSpc>
              <a:spcBef>
                <a:spcPts val="0"/>
              </a:spcBef>
              <a:spcAft>
                <a:spcPts val="0"/>
              </a:spcAft>
              <a:buClrTx/>
              <a:buSzTx/>
              <a:buFontTx/>
              <a:buNone/>
              <a:tabLst/>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5" name="Picture Placeholder 3">
            <a:extLst>
              <a:ext uri="{FF2B5EF4-FFF2-40B4-BE49-F238E27FC236}">
                <a16:creationId xmlns:a16="http://schemas.microsoft.com/office/drawing/2014/main" id="{1C262F76-6DCD-4E66-8B34-63019F8A517D}"/>
              </a:ext>
            </a:extLst>
          </p:cNvPr>
          <p:cNvSpPr>
            <a:spLocks noGrp="1"/>
          </p:cNvSpPr>
          <p:nvPr>
            <p:ph type="pic" sz="quarter" idx="11" hasCustomPrompt="1"/>
          </p:nvPr>
        </p:nvSpPr>
        <p:spPr>
          <a:xfrm>
            <a:off x="4660109" y="0"/>
            <a:ext cx="4478495" cy="6858000"/>
          </a:xfrm>
          <a:prstGeom prst="rect">
            <a:avLst/>
          </a:prstGeom>
          <a:solidFill>
            <a:schemeClr val="bg1">
              <a:lumMod val="95000"/>
            </a:schemeClr>
          </a:solidFill>
        </p:spPr>
        <p:txBody>
          <a:bodyPr tIns="504000" anchor="ctr">
            <a:normAutofit/>
          </a:bodyPr>
          <a:lstStyle>
            <a:lvl1pPr marL="0" marR="0" indent="0" algn="ctr" defTabSz="685800" rtl="0" eaLnBrk="1" fontAlgn="auto" latinLnBrk="0" hangingPunct="1">
              <a:lnSpc>
                <a:spcPct val="80000"/>
              </a:lnSpc>
              <a:spcBef>
                <a:spcPts val="0"/>
              </a:spcBef>
              <a:spcAft>
                <a:spcPts val="0"/>
              </a:spcAft>
              <a:buClrTx/>
              <a:buSzTx/>
              <a:buFontTx/>
              <a:buNone/>
              <a:tabLst/>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 name="Footer Placeholder 1">
            <a:extLst>
              <a:ext uri="{FF2B5EF4-FFF2-40B4-BE49-F238E27FC236}">
                <a16:creationId xmlns:a16="http://schemas.microsoft.com/office/drawing/2014/main" id="{754EF402-C451-403B-AB49-B445BD4E1830}"/>
              </a:ext>
            </a:extLst>
          </p:cNvPr>
          <p:cNvSpPr>
            <a:spLocks noGrp="1"/>
          </p:cNvSpPr>
          <p:nvPr>
            <p:ph type="ftr" sz="quarter" idx="26"/>
          </p:nvPr>
        </p:nvSpPr>
        <p:spPr/>
        <p:txBody>
          <a:bodyPr/>
          <a:lstStyle/>
          <a:p>
            <a:endParaRPr lang="en-GB"/>
          </a:p>
        </p:txBody>
      </p:sp>
      <p:sp>
        <p:nvSpPr>
          <p:cNvPr id="3" name="Slide Number Placeholder 2">
            <a:extLst>
              <a:ext uri="{FF2B5EF4-FFF2-40B4-BE49-F238E27FC236}">
                <a16:creationId xmlns:a16="http://schemas.microsoft.com/office/drawing/2014/main" id="{B25F47FB-DD28-4903-92F9-019BE6B8B5AC}"/>
              </a:ext>
            </a:extLst>
          </p:cNvPr>
          <p:cNvSpPr>
            <a:spLocks noGrp="1"/>
          </p:cNvSpPr>
          <p:nvPr>
            <p:ph type="sldNum" sz="quarter" idx="27"/>
          </p:nvPr>
        </p:nvSpPr>
        <p:spPr/>
        <p:txBody>
          <a:bodyPr/>
          <a:lstStyle/>
          <a:p>
            <a:fld id="{1BE232AB-0B06-425F-9ADD-32A9A3D01189}" type="slidenum">
              <a:rPr lang="en-GB" smtClean="0"/>
              <a:pPr/>
              <a:t>‹#›</a:t>
            </a:fld>
            <a:endParaRPr lang="en-GB"/>
          </a:p>
        </p:txBody>
      </p:sp>
      <p:sp>
        <p:nvSpPr>
          <p:cNvPr id="8" name="Copyright">
            <a:extLst>
              <a:ext uri="{FF2B5EF4-FFF2-40B4-BE49-F238E27FC236}">
                <a16:creationId xmlns:a16="http://schemas.microsoft.com/office/drawing/2014/main" id="{36D4DA48-61E1-4E18-8037-8A7AC9F90C6F}"/>
              </a:ext>
            </a:extLst>
          </p:cNvPr>
          <p:cNvSpPr>
            <a:spLocks noGrp="1"/>
          </p:cNvSpPr>
          <p:nvPr>
            <p:ph type="body" sz="quarter" idx="29" hasCustomPrompt="1"/>
          </p:nvPr>
        </p:nvSpPr>
        <p:spPr>
          <a:xfrm rot="16200000">
            <a:off x="6810518" y="4456202"/>
            <a:ext cx="4356125"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11" name="Copyright">
            <a:extLst>
              <a:ext uri="{FF2B5EF4-FFF2-40B4-BE49-F238E27FC236}">
                <a16:creationId xmlns:a16="http://schemas.microsoft.com/office/drawing/2014/main" id="{A3ACC3AE-95D0-44AA-808F-F9FD3C99ABCA}"/>
              </a:ext>
            </a:extLst>
          </p:cNvPr>
          <p:cNvSpPr>
            <a:spLocks noGrp="1"/>
          </p:cNvSpPr>
          <p:nvPr>
            <p:ph type="body" sz="quarter" idx="30" hasCustomPrompt="1"/>
          </p:nvPr>
        </p:nvSpPr>
        <p:spPr>
          <a:xfrm rot="16200000">
            <a:off x="2172098" y="4456202"/>
            <a:ext cx="4356125"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27109634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FBE2879C-B203-4598-945D-0C57B7C72CE9}"/>
              </a:ext>
            </a:extLst>
          </p:cNvPr>
          <p:cNvSpPr>
            <a:spLocks noGrp="1"/>
          </p:cNvSpPr>
          <p:nvPr>
            <p:ph type="pic" sz="quarter" idx="24" hasCustomPrompt="1"/>
          </p:nvPr>
        </p:nvSpPr>
        <p:spPr>
          <a:xfrm>
            <a:off x="4657726" y="3517900"/>
            <a:ext cx="4481627" cy="3340100"/>
          </a:xfrm>
          <a:prstGeom prst="rect">
            <a:avLst/>
          </a:prstGeom>
          <a:solidFill>
            <a:schemeClr val="bg1">
              <a:lumMod val="95000"/>
            </a:schemeClr>
          </a:solidFill>
        </p:spPr>
        <p:txBody>
          <a:bodyPr tIns="504000" anchor="ctr">
            <a:normAutofit/>
          </a:bodyPr>
          <a:lstStyle>
            <a:lvl1pPr marL="0" marR="0" indent="0" algn="ctr" defTabSz="685800" rtl="0" eaLnBrk="1" fontAlgn="auto" latinLnBrk="0" hangingPunct="1">
              <a:lnSpc>
                <a:spcPct val="80000"/>
              </a:lnSpc>
              <a:spcBef>
                <a:spcPts val="0"/>
              </a:spcBef>
              <a:spcAft>
                <a:spcPts val="0"/>
              </a:spcAft>
              <a:buClrTx/>
              <a:buSzTx/>
              <a:buFontTx/>
              <a:buNone/>
              <a:tabLst/>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4" name="Picture Placeholder 3">
            <a:extLst>
              <a:ext uri="{FF2B5EF4-FFF2-40B4-BE49-F238E27FC236}">
                <a16:creationId xmlns:a16="http://schemas.microsoft.com/office/drawing/2014/main" id="{8A7679B5-CA7A-4028-B7EA-48119129ECAC}"/>
              </a:ext>
            </a:extLst>
          </p:cNvPr>
          <p:cNvSpPr>
            <a:spLocks noGrp="1"/>
          </p:cNvSpPr>
          <p:nvPr>
            <p:ph type="pic" sz="quarter" idx="10" hasCustomPrompt="1"/>
          </p:nvPr>
        </p:nvSpPr>
        <p:spPr>
          <a:xfrm>
            <a:off x="-1" y="0"/>
            <a:ext cx="4486275" cy="3340100"/>
          </a:xfrm>
          <a:prstGeom prst="rect">
            <a:avLst/>
          </a:prstGeom>
          <a:solidFill>
            <a:schemeClr val="bg1">
              <a:lumMod val="95000"/>
            </a:schemeClr>
          </a:solidFill>
        </p:spPr>
        <p:txBody>
          <a:bodyPr tIns="504000" anchor="ctr">
            <a:normAutofit/>
          </a:bodyPr>
          <a:lstStyle>
            <a:lvl1pPr marL="0" marR="0" indent="0" algn="ctr" defTabSz="685800" rtl="0" eaLnBrk="1" fontAlgn="auto" latinLnBrk="0" hangingPunct="1">
              <a:lnSpc>
                <a:spcPct val="80000"/>
              </a:lnSpc>
              <a:spcBef>
                <a:spcPts val="0"/>
              </a:spcBef>
              <a:spcAft>
                <a:spcPts val="0"/>
              </a:spcAft>
              <a:buClrTx/>
              <a:buSzTx/>
              <a:buFontTx/>
              <a:buNone/>
              <a:tabLst/>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8" name="Picture Placeholder 3">
            <a:extLst>
              <a:ext uri="{FF2B5EF4-FFF2-40B4-BE49-F238E27FC236}">
                <a16:creationId xmlns:a16="http://schemas.microsoft.com/office/drawing/2014/main" id="{10BD3FBB-A5B1-47F3-81B5-3FEE291E14B9}"/>
              </a:ext>
            </a:extLst>
          </p:cNvPr>
          <p:cNvSpPr>
            <a:spLocks noGrp="1"/>
          </p:cNvSpPr>
          <p:nvPr>
            <p:ph type="pic" sz="quarter" idx="22" hasCustomPrompt="1"/>
          </p:nvPr>
        </p:nvSpPr>
        <p:spPr>
          <a:xfrm>
            <a:off x="-1" y="3517900"/>
            <a:ext cx="4486275" cy="3340100"/>
          </a:xfrm>
          <a:prstGeom prst="rect">
            <a:avLst/>
          </a:prstGeom>
          <a:solidFill>
            <a:schemeClr val="bg1">
              <a:lumMod val="95000"/>
            </a:schemeClr>
          </a:solidFill>
        </p:spPr>
        <p:txBody>
          <a:bodyPr tIns="504000" anchor="ctr">
            <a:normAutofit/>
          </a:bodyPr>
          <a:lstStyle>
            <a:lvl1pPr marL="0" marR="0" indent="0" algn="ctr" defTabSz="685800" rtl="0" eaLnBrk="1" fontAlgn="auto" latinLnBrk="0" hangingPunct="1">
              <a:lnSpc>
                <a:spcPct val="80000"/>
              </a:lnSpc>
              <a:spcBef>
                <a:spcPts val="0"/>
              </a:spcBef>
              <a:spcAft>
                <a:spcPts val="0"/>
              </a:spcAft>
              <a:buClrTx/>
              <a:buSzTx/>
              <a:buFontTx/>
              <a:buNone/>
              <a:tabLst/>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9" name="Picture Placeholder 3">
            <a:extLst>
              <a:ext uri="{FF2B5EF4-FFF2-40B4-BE49-F238E27FC236}">
                <a16:creationId xmlns:a16="http://schemas.microsoft.com/office/drawing/2014/main" id="{9EA6B574-C0B0-467A-B86A-34F42619761E}"/>
              </a:ext>
            </a:extLst>
          </p:cNvPr>
          <p:cNvSpPr>
            <a:spLocks noGrp="1"/>
          </p:cNvSpPr>
          <p:nvPr>
            <p:ph type="pic" sz="quarter" idx="23" hasCustomPrompt="1"/>
          </p:nvPr>
        </p:nvSpPr>
        <p:spPr>
          <a:xfrm>
            <a:off x="4657726" y="0"/>
            <a:ext cx="4481627" cy="3341688"/>
          </a:xfrm>
          <a:prstGeom prst="rect">
            <a:avLst/>
          </a:prstGeom>
          <a:solidFill>
            <a:schemeClr val="bg1">
              <a:lumMod val="95000"/>
            </a:schemeClr>
          </a:solidFill>
        </p:spPr>
        <p:txBody>
          <a:bodyPr tIns="504000" anchor="ctr">
            <a:normAutofit/>
          </a:bodyPr>
          <a:lstStyle>
            <a:lvl1pPr marL="0" marR="0" indent="0" algn="ctr" defTabSz="685800" rtl="0" eaLnBrk="1" fontAlgn="auto" latinLnBrk="0" hangingPunct="1">
              <a:lnSpc>
                <a:spcPct val="80000"/>
              </a:lnSpc>
              <a:spcBef>
                <a:spcPts val="0"/>
              </a:spcBef>
              <a:spcAft>
                <a:spcPts val="0"/>
              </a:spcAft>
              <a:buClrTx/>
              <a:buSzTx/>
              <a:buFontTx/>
              <a:buNone/>
              <a:tabLst/>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 name="Footer Placeholder 1">
            <a:extLst>
              <a:ext uri="{FF2B5EF4-FFF2-40B4-BE49-F238E27FC236}">
                <a16:creationId xmlns:a16="http://schemas.microsoft.com/office/drawing/2014/main" id="{0C9FC094-50DD-4B8B-835E-B56D2CA53D73}"/>
              </a:ext>
            </a:extLst>
          </p:cNvPr>
          <p:cNvSpPr>
            <a:spLocks noGrp="1"/>
          </p:cNvSpPr>
          <p:nvPr>
            <p:ph type="ftr" sz="quarter" idx="29"/>
          </p:nvPr>
        </p:nvSpPr>
        <p:spPr/>
        <p:txBody>
          <a:bodyPr/>
          <a:lstStyle/>
          <a:p>
            <a:endParaRPr lang="en-GB"/>
          </a:p>
        </p:txBody>
      </p:sp>
      <p:sp>
        <p:nvSpPr>
          <p:cNvPr id="3" name="Slide Number Placeholder 2">
            <a:extLst>
              <a:ext uri="{FF2B5EF4-FFF2-40B4-BE49-F238E27FC236}">
                <a16:creationId xmlns:a16="http://schemas.microsoft.com/office/drawing/2014/main" id="{130E1EEE-1030-455F-B1D2-6784A5351A2D}"/>
              </a:ext>
            </a:extLst>
          </p:cNvPr>
          <p:cNvSpPr>
            <a:spLocks noGrp="1"/>
          </p:cNvSpPr>
          <p:nvPr>
            <p:ph type="sldNum" sz="quarter" idx="30"/>
          </p:nvPr>
        </p:nvSpPr>
        <p:spPr/>
        <p:txBody>
          <a:bodyPr/>
          <a:lstStyle/>
          <a:p>
            <a:fld id="{1BE232AB-0B06-425F-9ADD-32A9A3D01189}" type="slidenum">
              <a:rPr lang="en-GB" smtClean="0"/>
              <a:pPr/>
              <a:t>‹#›</a:t>
            </a:fld>
            <a:endParaRPr lang="en-GB"/>
          </a:p>
        </p:txBody>
      </p:sp>
      <p:sp>
        <p:nvSpPr>
          <p:cNvPr id="12" name="Copyright">
            <a:extLst>
              <a:ext uri="{FF2B5EF4-FFF2-40B4-BE49-F238E27FC236}">
                <a16:creationId xmlns:a16="http://schemas.microsoft.com/office/drawing/2014/main" id="{8BAB32CB-BB1C-45FF-86A5-B1398EE9A803}"/>
              </a:ext>
            </a:extLst>
          </p:cNvPr>
          <p:cNvSpPr>
            <a:spLocks noGrp="1"/>
          </p:cNvSpPr>
          <p:nvPr>
            <p:ph type="body" sz="quarter" idx="31" hasCustomPrompt="1"/>
          </p:nvPr>
        </p:nvSpPr>
        <p:spPr>
          <a:xfrm rot="16200000">
            <a:off x="7548579" y="5194264"/>
            <a:ext cx="288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17" name="Copyright">
            <a:extLst>
              <a:ext uri="{FF2B5EF4-FFF2-40B4-BE49-F238E27FC236}">
                <a16:creationId xmlns:a16="http://schemas.microsoft.com/office/drawing/2014/main" id="{842EEB2C-2FA6-4E60-8BC0-3B0A200FE69B}"/>
              </a:ext>
            </a:extLst>
          </p:cNvPr>
          <p:cNvSpPr>
            <a:spLocks noGrp="1"/>
          </p:cNvSpPr>
          <p:nvPr>
            <p:ph type="body" sz="quarter" idx="32" hasCustomPrompt="1"/>
          </p:nvPr>
        </p:nvSpPr>
        <p:spPr>
          <a:xfrm rot="16200000">
            <a:off x="2910158" y="5194264"/>
            <a:ext cx="288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19" name="Copyright">
            <a:extLst>
              <a:ext uri="{FF2B5EF4-FFF2-40B4-BE49-F238E27FC236}">
                <a16:creationId xmlns:a16="http://schemas.microsoft.com/office/drawing/2014/main" id="{7392EE9F-7032-44FA-9700-6A84928DA764}"/>
              </a:ext>
            </a:extLst>
          </p:cNvPr>
          <p:cNvSpPr>
            <a:spLocks noGrp="1"/>
          </p:cNvSpPr>
          <p:nvPr>
            <p:ph type="body" sz="quarter" idx="33" hasCustomPrompt="1"/>
          </p:nvPr>
        </p:nvSpPr>
        <p:spPr>
          <a:xfrm rot="16200000">
            <a:off x="7548580" y="1728687"/>
            <a:ext cx="288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20" name="Copyright">
            <a:extLst>
              <a:ext uri="{FF2B5EF4-FFF2-40B4-BE49-F238E27FC236}">
                <a16:creationId xmlns:a16="http://schemas.microsoft.com/office/drawing/2014/main" id="{98F55F89-83E9-43FE-BEE5-0B42464546FD}"/>
              </a:ext>
            </a:extLst>
          </p:cNvPr>
          <p:cNvSpPr>
            <a:spLocks noGrp="1"/>
          </p:cNvSpPr>
          <p:nvPr>
            <p:ph type="body" sz="quarter" idx="34" hasCustomPrompt="1"/>
          </p:nvPr>
        </p:nvSpPr>
        <p:spPr>
          <a:xfrm rot="16200000">
            <a:off x="2910159" y="1728687"/>
            <a:ext cx="288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31530175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14" name="Picture Placeholder 10">
            <a:extLst>
              <a:ext uri="{FF2B5EF4-FFF2-40B4-BE49-F238E27FC236}">
                <a16:creationId xmlns:a16="http://schemas.microsoft.com/office/drawing/2014/main" id="{D7A7A7A5-234F-4CDF-903D-0AA005049FC1}"/>
              </a:ext>
            </a:extLst>
          </p:cNvPr>
          <p:cNvSpPr>
            <a:spLocks noGrp="1"/>
          </p:cNvSpPr>
          <p:nvPr>
            <p:ph type="pic" sz="quarter" idx="23" hasCustomPrompt="1"/>
          </p:nvPr>
        </p:nvSpPr>
        <p:spPr>
          <a:xfrm>
            <a:off x="-1" y="3529784"/>
            <a:ext cx="2943000" cy="3328219"/>
          </a:xfrm>
          <a:prstGeom prst="rect">
            <a:avLst/>
          </a:prstGeom>
          <a:solidFill>
            <a:schemeClr val="bg2">
              <a:lumMod val="95000"/>
            </a:schemeClr>
          </a:solidFill>
        </p:spPr>
        <p:txBody>
          <a:bodyPr tIns="504000" anchor="ctr">
            <a:normAutofit/>
          </a:bodyPr>
          <a:lstStyle>
            <a:lvl1pPr marL="0" marR="0" indent="0" algn="ctr" defTabSz="685800" rtl="0" eaLnBrk="1" fontAlgn="auto" latinLnBrk="0" hangingPunct="1">
              <a:lnSpc>
                <a:spcPct val="80000"/>
              </a:lnSpc>
              <a:spcBef>
                <a:spcPts val="0"/>
              </a:spcBef>
              <a:spcAft>
                <a:spcPts val="0"/>
              </a:spcAft>
              <a:buClrTx/>
              <a:buSzTx/>
              <a:buFontTx/>
              <a:buNone/>
              <a:tabLst/>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11" name="Picture Placeholder 10">
            <a:extLst>
              <a:ext uri="{FF2B5EF4-FFF2-40B4-BE49-F238E27FC236}">
                <a16:creationId xmlns:a16="http://schemas.microsoft.com/office/drawing/2014/main" id="{FD77D09D-81A5-450E-B93E-B8A795013F2D}"/>
              </a:ext>
            </a:extLst>
          </p:cNvPr>
          <p:cNvSpPr>
            <a:spLocks noGrp="1"/>
          </p:cNvSpPr>
          <p:nvPr>
            <p:ph type="pic" sz="quarter" idx="20" hasCustomPrompt="1"/>
          </p:nvPr>
        </p:nvSpPr>
        <p:spPr>
          <a:xfrm>
            <a:off x="-1" y="0"/>
            <a:ext cx="2943000" cy="3340800"/>
          </a:xfrm>
          <a:prstGeom prst="rect">
            <a:avLst/>
          </a:prstGeom>
          <a:solidFill>
            <a:schemeClr val="bg2">
              <a:lumMod val="95000"/>
            </a:schemeClr>
          </a:solidFill>
        </p:spPr>
        <p:txBody>
          <a:bodyPr tIns="504000" anchor="ctr">
            <a:normAutofit/>
          </a:bodyPr>
          <a:lstStyle>
            <a:lvl1pPr marL="0" marR="0" indent="0" algn="ctr" defTabSz="685800" rtl="0" eaLnBrk="1" fontAlgn="auto" latinLnBrk="0" hangingPunct="1">
              <a:lnSpc>
                <a:spcPct val="80000"/>
              </a:lnSpc>
              <a:spcBef>
                <a:spcPts val="0"/>
              </a:spcBef>
              <a:spcAft>
                <a:spcPts val="0"/>
              </a:spcAft>
              <a:buClrTx/>
              <a:buSzTx/>
              <a:buFontTx/>
              <a:buNone/>
              <a:tabLst/>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12" name="Picture Placeholder 10">
            <a:extLst>
              <a:ext uri="{FF2B5EF4-FFF2-40B4-BE49-F238E27FC236}">
                <a16:creationId xmlns:a16="http://schemas.microsoft.com/office/drawing/2014/main" id="{BFCF52BA-1C21-426E-9D5A-17A91BF2EF12}"/>
              </a:ext>
            </a:extLst>
          </p:cNvPr>
          <p:cNvSpPr>
            <a:spLocks noGrp="1"/>
          </p:cNvSpPr>
          <p:nvPr>
            <p:ph type="pic" sz="quarter" idx="21" hasCustomPrompt="1"/>
          </p:nvPr>
        </p:nvSpPr>
        <p:spPr>
          <a:xfrm>
            <a:off x="3095625" y="0"/>
            <a:ext cx="2948214" cy="3340800"/>
          </a:xfrm>
          <a:prstGeom prst="rect">
            <a:avLst/>
          </a:prstGeom>
          <a:solidFill>
            <a:schemeClr val="bg2">
              <a:lumMod val="95000"/>
            </a:schemeClr>
          </a:solidFill>
        </p:spPr>
        <p:txBody>
          <a:bodyPr tIns="504000" anchor="ctr">
            <a:normAutofit/>
          </a:bodyPr>
          <a:lstStyle>
            <a:lvl1pPr marL="0" marR="0" indent="0" algn="ctr" defTabSz="685800" rtl="0" eaLnBrk="1" fontAlgn="auto" latinLnBrk="0" hangingPunct="1">
              <a:lnSpc>
                <a:spcPct val="80000"/>
              </a:lnSpc>
              <a:spcBef>
                <a:spcPts val="0"/>
              </a:spcBef>
              <a:spcAft>
                <a:spcPts val="0"/>
              </a:spcAft>
              <a:buClrTx/>
              <a:buSzTx/>
              <a:buFontTx/>
              <a:buNone/>
              <a:tabLst/>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13" name="Picture Placeholder 10">
            <a:extLst>
              <a:ext uri="{FF2B5EF4-FFF2-40B4-BE49-F238E27FC236}">
                <a16:creationId xmlns:a16="http://schemas.microsoft.com/office/drawing/2014/main" id="{9151B424-C24A-4355-A29D-66B6937E6285}"/>
              </a:ext>
            </a:extLst>
          </p:cNvPr>
          <p:cNvSpPr>
            <a:spLocks noGrp="1"/>
          </p:cNvSpPr>
          <p:nvPr>
            <p:ph type="pic" sz="quarter" idx="22" hasCustomPrompt="1"/>
          </p:nvPr>
        </p:nvSpPr>
        <p:spPr>
          <a:xfrm>
            <a:off x="6198395" y="0"/>
            <a:ext cx="2943000" cy="3340800"/>
          </a:xfrm>
          <a:prstGeom prst="rect">
            <a:avLst/>
          </a:prstGeom>
          <a:solidFill>
            <a:schemeClr val="bg2">
              <a:lumMod val="95000"/>
            </a:schemeClr>
          </a:solidFill>
        </p:spPr>
        <p:txBody>
          <a:bodyPr tIns="504000" anchor="ctr">
            <a:normAutofit/>
          </a:bodyPr>
          <a:lstStyle>
            <a:lvl1pPr marL="0" marR="0" indent="0" algn="ctr" defTabSz="685800" rtl="0" eaLnBrk="1" fontAlgn="auto" latinLnBrk="0" hangingPunct="1">
              <a:lnSpc>
                <a:spcPct val="80000"/>
              </a:lnSpc>
              <a:spcBef>
                <a:spcPts val="0"/>
              </a:spcBef>
              <a:spcAft>
                <a:spcPts val="0"/>
              </a:spcAft>
              <a:buClrTx/>
              <a:buSzTx/>
              <a:buFontTx/>
              <a:buNone/>
              <a:tabLst/>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15" name="Picture Placeholder 10">
            <a:extLst>
              <a:ext uri="{FF2B5EF4-FFF2-40B4-BE49-F238E27FC236}">
                <a16:creationId xmlns:a16="http://schemas.microsoft.com/office/drawing/2014/main" id="{3069BA39-91D1-45E9-9627-ADB320DE0894}"/>
              </a:ext>
            </a:extLst>
          </p:cNvPr>
          <p:cNvSpPr>
            <a:spLocks noGrp="1"/>
          </p:cNvSpPr>
          <p:nvPr>
            <p:ph type="pic" sz="quarter" idx="24" hasCustomPrompt="1"/>
          </p:nvPr>
        </p:nvSpPr>
        <p:spPr>
          <a:xfrm>
            <a:off x="3096590" y="3529784"/>
            <a:ext cx="2948214" cy="3328219"/>
          </a:xfrm>
          <a:prstGeom prst="rect">
            <a:avLst/>
          </a:prstGeom>
          <a:solidFill>
            <a:schemeClr val="bg2">
              <a:lumMod val="95000"/>
            </a:schemeClr>
          </a:solidFill>
        </p:spPr>
        <p:txBody>
          <a:bodyPr tIns="504000" anchor="ctr">
            <a:normAutofit/>
          </a:bodyPr>
          <a:lstStyle>
            <a:lvl1pPr marL="0" marR="0" indent="0" algn="ctr" defTabSz="685800" rtl="0" eaLnBrk="1" fontAlgn="auto" latinLnBrk="0" hangingPunct="1">
              <a:lnSpc>
                <a:spcPct val="80000"/>
              </a:lnSpc>
              <a:spcBef>
                <a:spcPts val="0"/>
              </a:spcBef>
              <a:spcAft>
                <a:spcPts val="0"/>
              </a:spcAft>
              <a:buClrTx/>
              <a:buSzTx/>
              <a:buFontTx/>
              <a:buNone/>
              <a:tabLst/>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16" name="Picture Placeholder 10">
            <a:extLst>
              <a:ext uri="{FF2B5EF4-FFF2-40B4-BE49-F238E27FC236}">
                <a16:creationId xmlns:a16="http://schemas.microsoft.com/office/drawing/2014/main" id="{3381A4D7-0DB1-41F3-8F9A-A623F55DE075}"/>
              </a:ext>
            </a:extLst>
          </p:cNvPr>
          <p:cNvSpPr>
            <a:spLocks noGrp="1"/>
          </p:cNvSpPr>
          <p:nvPr>
            <p:ph type="pic" sz="quarter" idx="25" hasCustomPrompt="1"/>
          </p:nvPr>
        </p:nvSpPr>
        <p:spPr>
          <a:xfrm>
            <a:off x="6189835" y="3529784"/>
            <a:ext cx="2943000" cy="3328219"/>
          </a:xfrm>
          <a:prstGeom prst="rect">
            <a:avLst/>
          </a:prstGeom>
          <a:solidFill>
            <a:schemeClr val="bg2">
              <a:lumMod val="95000"/>
            </a:schemeClr>
          </a:solidFill>
        </p:spPr>
        <p:txBody>
          <a:bodyPr tIns="504000" anchor="ctr">
            <a:normAutofit/>
          </a:bodyPr>
          <a:lstStyle>
            <a:lvl1pPr marL="0" marR="0" indent="0" algn="ctr" defTabSz="685800" rtl="0" eaLnBrk="1" fontAlgn="auto" latinLnBrk="0" hangingPunct="1">
              <a:lnSpc>
                <a:spcPct val="80000"/>
              </a:lnSpc>
              <a:spcBef>
                <a:spcPts val="0"/>
              </a:spcBef>
              <a:spcAft>
                <a:spcPts val="0"/>
              </a:spcAft>
              <a:buClrTx/>
              <a:buSzTx/>
              <a:buFontTx/>
              <a:buNone/>
              <a:tabLst/>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2" name="Footer Placeholder 1">
            <a:extLst>
              <a:ext uri="{FF2B5EF4-FFF2-40B4-BE49-F238E27FC236}">
                <a16:creationId xmlns:a16="http://schemas.microsoft.com/office/drawing/2014/main" id="{4091821D-7263-4C0A-B312-401281B4F615}"/>
              </a:ext>
            </a:extLst>
          </p:cNvPr>
          <p:cNvSpPr>
            <a:spLocks noGrp="1"/>
          </p:cNvSpPr>
          <p:nvPr>
            <p:ph type="ftr" sz="quarter" idx="32"/>
          </p:nvPr>
        </p:nvSpPr>
        <p:spPr/>
        <p:txBody>
          <a:bodyPr/>
          <a:lstStyle/>
          <a:p>
            <a:endParaRPr lang="en-GB"/>
          </a:p>
        </p:txBody>
      </p:sp>
      <p:sp>
        <p:nvSpPr>
          <p:cNvPr id="3" name="Slide Number Placeholder 2">
            <a:extLst>
              <a:ext uri="{FF2B5EF4-FFF2-40B4-BE49-F238E27FC236}">
                <a16:creationId xmlns:a16="http://schemas.microsoft.com/office/drawing/2014/main" id="{80C780B1-5FD7-4476-8539-542EA95C777F}"/>
              </a:ext>
            </a:extLst>
          </p:cNvPr>
          <p:cNvSpPr>
            <a:spLocks noGrp="1"/>
          </p:cNvSpPr>
          <p:nvPr>
            <p:ph type="sldNum" sz="quarter" idx="33"/>
          </p:nvPr>
        </p:nvSpPr>
        <p:spPr/>
        <p:txBody>
          <a:bodyPr/>
          <a:lstStyle/>
          <a:p>
            <a:fld id="{1BE232AB-0B06-425F-9ADD-32A9A3D01189}" type="slidenum">
              <a:rPr lang="en-GB" smtClean="0"/>
              <a:pPr/>
              <a:t>‹#›</a:t>
            </a:fld>
            <a:endParaRPr lang="en-GB"/>
          </a:p>
        </p:txBody>
      </p:sp>
      <p:sp>
        <p:nvSpPr>
          <p:cNvPr id="17" name="Copyright">
            <a:extLst>
              <a:ext uri="{FF2B5EF4-FFF2-40B4-BE49-F238E27FC236}">
                <a16:creationId xmlns:a16="http://schemas.microsoft.com/office/drawing/2014/main" id="{8A2E1D88-07B2-471E-90A1-74C7AD1E275B}"/>
              </a:ext>
            </a:extLst>
          </p:cNvPr>
          <p:cNvSpPr>
            <a:spLocks noGrp="1"/>
          </p:cNvSpPr>
          <p:nvPr>
            <p:ph type="body" sz="quarter" idx="31" hasCustomPrompt="1"/>
          </p:nvPr>
        </p:nvSpPr>
        <p:spPr>
          <a:xfrm rot="16200000">
            <a:off x="7548579" y="5194264"/>
            <a:ext cx="288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18" name="Copyright">
            <a:extLst>
              <a:ext uri="{FF2B5EF4-FFF2-40B4-BE49-F238E27FC236}">
                <a16:creationId xmlns:a16="http://schemas.microsoft.com/office/drawing/2014/main" id="{050EE8D4-F5B0-4390-AF5C-1EAA874A7F46}"/>
              </a:ext>
            </a:extLst>
          </p:cNvPr>
          <p:cNvSpPr>
            <a:spLocks noGrp="1"/>
          </p:cNvSpPr>
          <p:nvPr>
            <p:ph type="body" sz="quarter" idx="34" hasCustomPrompt="1"/>
          </p:nvPr>
        </p:nvSpPr>
        <p:spPr>
          <a:xfrm rot="16200000">
            <a:off x="7548580" y="1728687"/>
            <a:ext cx="288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19" name="Copyright">
            <a:extLst>
              <a:ext uri="{FF2B5EF4-FFF2-40B4-BE49-F238E27FC236}">
                <a16:creationId xmlns:a16="http://schemas.microsoft.com/office/drawing/2014/main" id="{8FAE7B5C-6B8D-4484-9545-E71653BA2F27}"/>
              </a:ext>
            </a:extLst>
          </p:cNvPr>
          <p:cNvSpPr>
            <a:spLocks noGrp="1"/>
          </p:cNvSpPr>
          <p:nvPr>
            <p:ph type="body" sz="quarter" idx="35" hasCustomPrompt="1"/>
          </p:nvPr>
        </p:nvSpPr>
        <p:spPr>
          <a:xfrm rot="16200000">
            <a:off x="4456412" y="5194264"/>
            <a:ext cx="288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20" name="Copyright">
            <a:extLst>
              <a:ext uri="{FF2B5EF4-FFF2-40B4-BE49-F238E27FC236}">
                <a16:creationId xmlns:a16="http://schemas.microsoft.com/office/drawing/2014/main" id="{FF2B36E2-7D6D-48C3-A60D-214213665E5C}"/>
              </a:ext>
            </a:extLst>
          </p:cNvPr>
          <p:cNvSpPr>
            <a:spLocks noGrp="1"/>
          </p:cNvSpPr>
          <p:nvPr>
            <p:ph type="body" sz="quarter" idx="36" hasCustomPrompt="1"/>
          </p:nvPr>
        </p:nvSpPr>
        <p:spPr>
          <a:xfrm rot="16200000">
            <a:off x="4456412" y="1728687"/>
            <a:ext cx="288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21" name="Copyright">
            <a:extLst>
              <a:ext uri="{FF2B5EF4-FFF2-40B4-BE49-F238E27FC236}">
                <a16:creationId xmlns:a16="http://schemas.microsoft.com/office/drawing/2014/main" id="{652D745A-E943-4EFF-8B4F-6FD8C1784249}"/>
              </a:ext>
            </a:extLst>
          </p:cNvPr>
          <p:cNvSpPr>
            <a:spLocks noGrp="1"/>
          </p:cNvSpPr>
          <p:nvPr>
            <p:ph type="body" sz="quarter" idx="37" hasCustomPrompt="1"/>
          </p:nvPr>
        </p:nvSpPr>
        <p:spPr>
          <a:xfrm rot="16200000">
            <a:off x="1362202" y="5194264"/>
            <a:ext cx="288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22" name="Copyright">
            <a:extLst>
              <a:ext uri="{FF2B5EF4-FFF2-40B4-BE49-F238E27FC236}">
                <a16:creationId xmlns:a16="http://schemas.microsoft.com/office/drawing/2014/main" id="{889B75A5-26AB-431B-A907-6EF11975EB12}"/>
              </a:ext>
            </a:extLst>
          </p:cNvPr>
          <p:cNvSpPr>
            <a:spLocks noGrp="1"/>
          </p:cNvSpPr>
          <p:nvPr>
            <p:ph type="body" sz="quarter" idx="38" hasCustomPrompt="1"/>
          </p:nvPr>
        </p:nvSpPr>
        <p:spPr>
          <a:xfrm rot="16200000">
            <a:off x="1362203" y="1728687"/>
            <a:ext cx="2880000"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87527475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act Details">
    <p:spTree>
      <p:nvGrpSpPr>
        <p:cNvPr id="1" name=""/>
        <p:cNvGrpSpPr/>
        <p:nvPr/>
      </p:nvGrpSpPr>
      <p:grpSpPr>
        <a:xfrm>
          <a:off x="0" y="0"/>
          <a:ext cx="0" cy="0"/>
          <a:chOff x="0" y="0"/>
          <a:chExt cx="0" cy="0"/>
        </a:xfrm>
      </p:grpSpPr>
      <p:sp>
        <p:nvSpPr>
          <p:cNvPr id="10" name="Picture Placeholder 24">
            <a:extLst>
              <a:ext uri="{FF2B5EF4-FFF2-40B4-BE49-F238E27FC236}">
                <a16:creationId xmlns:a16="http://schemas.microsoft.com/office/drawing/2014/main" id="{FAB32424-2569-4BE5-8F22-15750575562A}"/>
              </a:ext>
            </a:extLst>
          </p:cNvPr>
          <p:cNvSpPr>
            <a:spLocks noGrp="1"/>
          </p:cNvSpPr>
          <p:nvPr>
            <p:ph type="pic" sz="quarter" idx="41" hasCustomPrompt="1"/>
          </p:nvPr>
        </p:nvSpPr>
        <p:spPr>
          <a:xfrm>
            <a:off x="494111" y="657228"/>
            <a:ext cx="1215628" cy="1496189"/>
          </a:xfrm>
          <a:prstGeom prst="rect">
            <a:avLst/>
          </a:prstGeom>
          <a:solidFill>
            <a:schemeClr val="bg2">
              <a:lumMod val="95000"/>
            </a:schemeClr>
          </a:solidFill>
        </p:spPr>
        <p:txBody>
          <a:bodyPr tIns="504000" anchor="ctr"/>
          <a:lstStyle>
            <a:lvl1pPr marL="0" indent="0" algn="ctr">
              <a:buFontTx/>
              <a:buNone/>
              <a:defRPr sz="1350"/>
            </a:lvl1pPr>
          </a:lstStyle>
          <a:p>
            <a:r>
              <a:rPr lang="en-GB" sz="1350"/>
              <a:t>Person</a:t>
            </a:r>
            <a:endParaRPr lang="en-GB"/>
          </a:p>
        </p:txBody>
      </p:sp>
      <p:sp>
        <p:nvSpPr>
          <p:cNvPr id="11" name="Text Placeholder 17">
            <a:extLst>
              <a:ext uri="{FF2B5EF4-FFF2-40B4-BE49-F238E27FC236}">
                <a16:creationId xmlns:a16="http://schemas.microsoft.com/office/drawing/2014/main" id="{5E9E825B-33E5-4AE6-A4A7-0083A3962E03}"/>
              </a:ext>
            </a:extLst>
          </p:cNvPr>
          <p:cNvSpPr>
            <a:spLocks noGrp="1"/>
          </p:cNvSpPr>
          <p:nvPr>
            <p:ph type="body" sz="quarter" idx="13" hasCustomPrompt="1"/>
          </p:nvPr>
        </p:nvSpPr>
        <p:spPr>
          <a:xfrm>
            <a:off x="1883573" y="1961717"/>
            <a:ext cx="3996929" cy="246221"/>
          </a:xfrm>
          <a:prstGeom prst="rect">
            <a:avLst/>
          </a:prstGeom>
        </p:spPr>
        <p:txBody>
          <a:bodyPr lIns="0" tIns="0" rIns="0" bIns="0">
            <a:noAutofit/>
          </a:bodyPr>
          <a:lstStyle>
            <a:lvl1pPr marL="0" indent="0" algn="l">
              <a:lnSpc>
                <a:spcPct val="100000"/>
              </a:lnSpc>
              <a:spcBef>
                <a:spcPts val="0"/>
              </a:spcBef>
              <a:buFontTx/>
              <a:buNone/>
              <a:defRPr sz="1200">
                <a:solidFill>
                  <a:schemeClr val="tx1"/>
                </a:solidFill>
                <a:latin typeface="Times New Roman" panose="02020603050405020304" pitchFamily="18" charset="0"/>
                <a:cs typeface="Times New Roman" panose="02020603050405020304" pitchFamily="18" charset="0"/>
              </a:defRPr>
            </a:lvl1pPr>
          </a:lstStyle>
          <a:p>
            <a:pPr lvl="0"/>
            <a:r>
              <a:rPr lang="en-GB"/>
              <a:t>Position title</a:t>
            </a:r>
          </a:p>
        </p:txBody>
      </p:sp>
      <p:sp>
        <p:nvSpPr>
          <p:cNvPr id="12" name="Text Placeholder 17">
            <a:extLst>
              <a:ext uri="{FF2B5EF4-FFF2-40B4-BE49-F238E27FC236}">
                <a16:creationId xmlns:a16="http://schemas.microsoft.com/office/drawing/2014/main" id="{02CD2D82-70EC-4F1A-962A-5C917098C226}"/>
              </a:ext>
            </a:extLst>
          </p:cNvPr>
          <p:cNvSpPr>
            <a:spLocks noGrp="1"/>
          </p:cNvSpPr>
          <p:nvPr>
            <p:ph type="body" sz="quarter" idx="14" hasCustomPrompt="1"/>
          </p:nvPr>
        </p:nvSpPr>
        <p:spPr>
          <a:xfrm>
            <a:off x="1883573" y="1609919"/>
            <a:ext cx="3996929" cy="246221"/>
          </a:xfrm>
          <a:prstGeom prst="rect">
            <a:avLst/>
          </a:prstGeom>
        </p:spPr>
        <p:txBody>
          <a:bodyPr lIns="0" tIns="0" rIns="0" bIns="0">
            <a:noAutofit/>
          </a:bodyPr>
          <a:lstStyle>
            <a:lvl1pPr marL="0" indent="0" algn="l">
              <a:lnSpc>
                <a:spcPct val="100000"/>
              </a:lnSpc>
              <a:spcBef>
                <a:spcPts val="0"/>
              </a:spcBef>
              <a:buFontTx/>
              <a:buNone/>
              <a:defRPr sz="1200">
                <a:solidFill>
                  <a:schemeClr val="accent1"/>
                </a:solidFill>
                <a:latin typeface="Times New Roman" panose="02020603050405020304" pitchFamily="18" charset="0"/>
                <a:cs typeface="Times New Roman" panose="02020603050405020304" pitchFamily="18" charset="0"/>
              </a:defRPr>
            </a:lvl1pPr>
          </a:lstStyle>
          <a:p>
            <a:pPr lvl="0"/>
            <a:r>
              <a:rPr lang="en-GB"/>
              <a:t>Firstname Lastname</a:t>
            </a:r>
          </a:p>
        </p:txBody>
      </p:sp>
      <p:sp>
        <p:nvSpPr>
          <p:cNvPr id="2" name="Footer Placeholder 1">
            <a:extLst>
              <a:ext uri="{FF2B5EF4-FFF2-40B4-BE49-F238E27FC236}">
                <a16:creationId xmlns:a16="http://schemas.microsoft.com/office/drawing/2014/main" id="{5593EDDD-671A-4BFF-975B-45B562B84FDE}"/>
              </a:ext>
            </a:extLst>
          </p:cNvPr>
          <p:cNvSpPr>
            <a:spLocks noGrp="1"/>
          </p:cNvSpPr>
          <p:nvPr>
            <p:ph type="ftr" sz="quarter" idx="43"/>
          </p:nvPr>
        </p:nvSpPr>
        <p:spPr/>
        <p:txBody>
          <a:bodyPr/>
          <a:lstStyle/>
          <a:p>
            <a:endParaRPr lang="en-GB"/>
          </a:p>
        </p:txBody>
      </p:sp>
      <p:sp>
        <p:nvSpPr>
          <p:cNvPr id="3" name="Slide Number Placeholder 2">
            <a:extLst>
              <a:ext uri="{FF2B5EF4-FFF2-40B4-BE49-F238E27FC236}">
                <a16:creationId xmlns:a16="http://schemas.microsoft.com/office/drawing/2014/main" id="{44BFC7CB-7010-4FFC-B901-548335AE4D22}"/>
              </a:ext>
            </a:extLst>
          </p:cNvPr>
          <p:cNvSpPr>
            <a:spLocks noGrp="1"/>
          </p:cNvSpPr>
          <p:nvPr>
            <p:ph type="sldNum" sz="quarter" idx="44"/>
          </p:nvPr>
        </p:nvSpPr>
        <p:spPr/>
        <p:txBody>
          <a:bodyPr/>
          <a:lstStyle/>
          <a:p>
            <a:fld id="{1BE232AB-0B06-425F-9ADD-32A9A3D01189}" type="slidenum">
              <a:rPr lang="en-GB" smtClean="0"/>
              <a:pPr/>
              <a:t>‹#›</a:t>
            </a:fld>
            <a:endParaRPr lang="en-GB"/>
          </a:p>
        </p:txBody>
      </p:sp>
      <p:sp>
        <p:nvSpPr>
          <p:cNvPr id="4" name="TextBox 3">
            <a:extLst>
              <a:ext uri="{FF2B5EF4-FFF2-40B4-BE49-F238E27FC236}">
                <a16:creationId xmlns:a16="http://schemas.microsoft.com/office/drawing/2014/main" id="{9D92A866-64A8-4244-A1CA-57C95BBD376F}"/>
              </a:ext>
            </a:extLst>
          </p:cNvPr>
          <p:cNvSpPr txBox="1"/>
          <p:nvPr userDrawn="1"/>
        </p:nvSpPr>
        <p:spPr>
          <a:xfrm>
            <a:off x="1883573" y="1222509"/>
            <a:ext cx="1057275" cy="246221"/>
          </a:xfrm>
          <a:prstGeom prst="rect">
            <a:avLst/>
          </a:prstGeom>
          <a:noFill/>
        </p:spPr>
        <p:txBody>
          <a:bodyPr wrap="square" lIns="0" tIns="0" rIns="0" bIns="0" rtlCol="0">
            <a:noAutofit/>
          </a:bodyPr>
          <a:lstStyle/>
          <a:p>
            <a:r>
              <a:rPr lang="en-GB" sz="1200" b="1">
                <a:solidFill>
                  <a:schemeClr val="accent1"/>
                </a:solidFill>
                <a:latin typeface="Arial" panose="020B0604020202020204" pitchFamily="34" charset="0"/>
                <a:cs typeface="Arial" panose="020B0604020202020204" pitchFamily="34" charset="0"/>
              </a:rPr>
              <a:t>Contact</a:t>
            </a:r>
          </a:p>
        </p:txBody>
      </p:sp>
    </p:spTree>
    <p:extLst>
      <p:ext uri="{BB962C8B-B14F-4D97-AF65-F5344CB8AC3E}">
        <p14:creationId xmlns:p14="http://schemas.microsoft.com/office/powerpoint/2010/main" val="4127139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hank You and Questions">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7EF3004D-07DD-4A07-84DE-710A16D04659}"/>
              </a:ext>
            </a:extLst>
          </p:cNvPr>
          <p:cNvSpPr>
            <a:spLocks noGrp="1"/>
          </p:cNvSpPr>
          <p:nvPr>
            <p:ph type="body" sz="quarter" idx="11" hasCustomPrompt="1"/>
          </p:nvPr>
        </p:nvSpPr>
        <p:spPr>
          <a:xfrm>
            <a:off x="494110" y="1811341"/>
            <a:ext cx="3989785" cy="579561"/>
          </a:xfrm>
          <a:prstGeom prst="rect">
            <a:avLst/>
          </a:prstGeom>
        </p:spPr>
        <p:txBody>
          <a:bodyPr lIns="0" tIns="0" rIns="0" bIns="0">
            <a:noAutofit/>
          </a:bodyPr>
          <a:lstStyle>
            <a:lvl1pPr marL="0" indent="0">
              <a:lnSpc>
                <a:spcPct val="100000"/>
              </a:lnSpc>
              <a:spcBef>
                <a:spcPts val="0"/>
              </a:spcBef>
              <a:buFontTx/>
              <a:buNone/>
              <a:defRPr sz="3000">
                <a:latin typeface="Times New Roman" panose="02020603050405020304" pitchFamily="18" charset="0"/>
                <a:cs typeface="Times New Roman" panose="02020603050405020304" pitchFamily="18" charset="0"/>
              </a:defRPr>
            </a:lvl1pPr>
          </a:lstStyle>
          <a:p>
            <a:pPr lvl="0"/>
            <a:r>
              <a:rPr lang="en-GB"/>
              <a:t>Thank you and questions </a:t>
            </a:r>
          </a:p>
        </p:txBody>
      </p:sp>
    </p:spTree>
    <p:extLst>
      <p:ext uri="{BB962C8B-B14F-4D97-AF65-F5344CB8AC3E}">
        <p14:creationId xmlns:p14="http://schemas.microsoft.com/office/powerpoint/2010/main" val="13097153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2" name="Footer Placeholder 11">
            <a:extLst>
              <a:ext uri="{FF2B5EF4-FFF2-40B4-BE49-F238E27FC236}">
                <a16:creationId xmlns:a16="http://schemas.microsoft.com/office/drawing/2014/main" id="{D5135014-C08C-4A66-8213-6117EBA0216C}"/>
              </a:ext>
            </a:extLst>
          </p:cNvPr>
          <p:cNvSpPr>
            <a:spLocks noGrp="1"/>
          </p:cNvSpPr>
          <p:nvPr>
            <p:ph type="ftr" sz="quarter" idx="14"/>
          </p:nvPr>
        </p:nvSpPr>
        <p:spPr/>
        <p:txBody>
          <a:bodyPr/>
          <a:lstStyle/>
          <a:p>
            <a:endParaRPr lang="en-GB"/>
          </a:p>
        </p:txBody>
      </p:sp>
      <p:sp>
        <p:nvSpPr>
          <p:cNvPr id="14" name="Slide Number Placeholder 13">
            <a:extLst>
              <a:ext uri="{FF2B5EF4-FFF2-40B4-BE49-F238E27FC236}">
                <a16:creationId xmlns:a16="http://schemas.microsoft.com/office/drawing/2014/main" id="{BC2BD3C9-7B98-4F8C-8059-46844677E92A}"/>
              </a:ext>
            </a:extLst>
          </p:cNvPr>
          <p:cNvSpPr>
            <a:spLocks noGrp="1"/>
          </p:cNvSpPr>
          <p:nvPr>
            <p:ph type="sldNum" sz="quarter" idx="15"/>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16458470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losing logo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AC540EE-818B-4BD2-B896-84BDD66D1C6D}"/>
              </a:ext>
            </a:extLst>
          </p:cNvPr>
          <p:cNvSpPr/>
          <p:nvPr userDrawn="1"/>
        </p:nvSpPr>
        <p:spPr>
          <a:xfrm>
            <a:off x="2" y="0"/>
            <a:ext cx="9143999"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5" name="Graphic 4">
            <a:extLst>
              <a:ext uri="{FF2B5EF4-FFF2-40B4-BE49-F238E27FC236}">
                <a16:creationId xmlns:a16="http://schemas.microsoft.com/office/drawing/2014/main" id="{6B0C0825-138B-4F0A-8FB0-C6A1623969D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486500" y="3045600"/>
            <a:ext cx="2171003" cy="766800"/>
          </a:xfrm>
          <a:prstGeom prst="rect">
            <a:avLst/>
          </a:prstGeom>
        </p:spPr>
      </p:pic>
    </p:spTree>
    <p:extLst>
      <p:ext uri="{BB962C8B-B14F-4D97-AF65-F5344CB8AC3E}">
        <p14:creationId xmlns:p14="http://schemas.microsoft.com/office/powerpoint/2010/main" val="2537846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x text or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224CF-B62D-43B3-ABC3-1EC2A3CB73EE}"/>
              </a:ext>
            </a:extLst>
          </p:cNvPr>
          <p:cNvSpPr>
            <a:spLocks noGrp="1"/>
          </p:cNvSpPr>
          <p:nvPr>
            <p:ph type="title" hasCustomPrompt="1"/>
          </p:nvPr>
        </p:nvSpPr>
        <p:spPr/>
        <p:txBody>
          <a:bodyPr/>
          <a:lstStyle>
            <a:lvl1pPr>
              <a:defRPr/>
            </a:lvl1pPr>
          </a:lstStyle>
          <a:p>
            <a:r>
              <a:rPr lang="en-GB"/>
              <a:t>Slide title</a:t>
            </a:r>
          </a:p>
        </p:txBody>
      </p:sp>
      <p:sp>
        <p:nvSpPr>
          <p:cNvPr id="13" name="Subtitle 2">
            <a:extLst>
              <a:ext uri="{FF2B5EF4-FFF2-40B4-BE49-F238E27FC236}">
                <a16:creationId xmlns:a16="http://schemas.microsoft.com/office/drawing/2014/main" id="{2CAF9701-EE58-43C3-8B35-4CE182DA9429}"/>
              </a:ext>
            </a:extLst>
          </p:cNvPr>
          <p:cNvSpPr>
            <a:spLocks noGrp="1"/>
          </p:cNvSpPr>
          <p:nvPr>
            <p:ph type="subTitle" idx="1" hasCustomPrompt="1"/>
          </p:nvPr>
        </p:nvSpPr>
        <p:spPr>
          <a:xfrm>
            <a:off x="494109" y="1306803"/>
            <a:ext cx="3989786" cy="246221"/>
          </a:xfrm>
        </p:spPr>
        <p:txBody>
          <a:bodyPr lIns="0" tIns="0" rIns="0" bIns="0">
            <a:noAutofit/>
          </a:bodyPr>
          <a:lstStyle>
            <a:lvl1pPr marL="0" indent="0" algn="l">
              <a:buNone/>
              <a:defRPr lang="en-GB" sz="1200" b="1" kern="1200" dirty="0">
                <a:solidFill>
                  <a:schemeClr val="accent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18" name="Content Placeholder 2">
            <a:extLst>
              <a:ext uri="{FF2B5EF4-FFF2-40B4-BE49-F238E27FC236}">
                <a16:creationId xmlns:a16="http://schemas.microsoft.com/office/drawing/2014/main" id="{8346BCF9-C87A-4439-AC19-4B8688D7A7CD}"/>
              </a:ext>
            </a:extLst>
          </p:cNvPr>
          <p:cNvSpPr>
            <a:spLocks noGrp="1"/>
          </p:cNvSpPr>
          <p:nvPr>
            <p:ph sz="quarter" idx="15" hasCustomPrompt="1"/>
          </p:nvPr>
        </p:nvSpPr>
        <p:spPr>
          <a:xfrm>
            <a:off x="491728" y="1811339"/>
            <a:ext cx="3992168" cy="4354512"/>
          </a:xfrm>
        </p:spPr>
        <p:txBody>
          <a:bodyPr/>
          <a:lstStyle>
            <a:lvl1pPr>
              <a:defRPr/>
            </a:lvl1pPr>
            <a:lvl5pPr>
              <a:defRPr/>
            </a:lvl5pPr>
            <a:lvl6pPr>
              <a:defRPr/>
            </a:lvl6pPr>
            <a:lvl7pPr>
              <a:defRPr/>
            </a:lvl7pPr>
            <a:lvl8pPr>
              <a:defRPr/>
            </a:lvl8pPr>
            <a:lvl9pPr>
              <a:defRPr/>
            </a:lvl9pPr>
          </a:lstStyle>
          <a:p>
            <a:pPr lvl="0"/>
            <a:r>
              <a:rPr lang="en-GB"/>
              <a:t>Click to add text, image or graph/table</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 level</a:t>
            </a:r>
          </a:p>
          <a:p>
            <a:pPr lvl="8"/>
            <a:r>
              <a:rPr lang="en-GB"/>
              <a:t>Ninth level</a:t>
            </a:r>
          </a:p>
        </p:txBody>
      </p:sp>
      <p:sp>
        <p:nvSpPr>
          <p:cNvPr id="22" name="Content Placeholder 3">
            <a:extLst>
              <a:ext uri="{FF2B5EF4-FFF2-40B4-BE49-F238E27FC236}">
                <a16:creationId xmlns:a16="http://schemas.microsoft.com/office/drawing/2014/main" id="{4356D59A-1FC5-4F41-AE37-8948D8490708}"/>
              </a:ext>
            </a:extLst>
          </p:cNvPr>
          <p:cNvSpPr>
            <a:spLocks noGrp="1"/>
          </p:cNvSpPr>
          <p:nvPr>
            <p:ph sz="quarter" idx="61" hasCustomPrompt="1"/>
          </p:nvPr>
        </p:nvSpPr>
        <p:spPr>
          <a:xfrm>
            <a:off x="4657725" y="1811339"/>
            <a:ext cx="3992166" cy="4354512"/>
          </a:xfrm>
        </p:spPr>
        <p:txBody>
          <a:bodyPr/>
          <a:lstStyle>
            <a:lvl1pPr>
              <a:defRPr/>
            </a:lvl1pPr>
            <a:lvl5pPr>
              <a:defRPr/>
            </a:lvl5pPr>
            <a:lvl6pPr>
              <a:defRPr/>
            </a:lvl6pPr>
            <a:lvl7pPr>
              <a:defRPr/>
            </a:lvl7pPr>
            <a:lvl8pPr>
              <a:defRPr/>
            </a:lvl8pPr>
            <a:lvl9pPr>
              <a:defRPr/>
            </a:lvl9pPr>
          </a:lstStyle>
          <a:p>
            <a:pPr lvl="0"/>
            <a:r>
              <a:rPr lang="en-GB"/>
              <a:t>Click to add text, image or graph/table</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 level</a:t>
            </a:r>
          </a:p>
          <a:p>
            <a:pPr lvl="8"/>
            <a:r>
              <a:rPr lang="en-GB"/>
              <a:t>Ninth level</a:t>
            </a:r>
          </a:p>
        </p:txBody>
      </p:sp>
      <p:sp>
        <p:nvSpPr>
          <p:cNvPr id="23" name="Footer Placeholder 22">
            <a:extLst>
              <a:ext uri="{FF2B5EF4-FFF2-40B4-BE49-F238E27FC236}">
                <a16:creationId xmlns:a16="http://schemas.microsoft.com/office/drawing/2014/main" id="{C54160DD-C600-48D9-BAC2-EC17A0153F31}"/>
              </a:ext>
            </a:extLst>
          </p:cNvPr>
          <p:cNvSpPr>
            <a:spLocks noGrp="1"/>
          </p:cNvSpPr>
          <p:nvPr>
            <p:ph type="ftr" sz="quarter" idx="62"/>
          </p:nvPr>
        </p:nvSpPr>
        <p:spPr/>
        <p:txBody>
          <a:bodyPr/>
          <a:lstStyle/>
          <a:p>
            <a:endParaRPr lang="en-GB"/>
          </a:p>
        </p:txBody>
      </p:sp>
      <p:sp>
        <p:nvSpPr>
          <p:cNvPr id="24" name="Slide Number Placeholder 23">
            <a:extLst>
              <a:ext uri="{FF2B5EF4-FFF2-40B4-BE49-F238E27FC236}">
                <a16:creationId xmlns:a16="http://schemas.microsoft.com/office/drawing/2014/main" id="{62DACF9D-B176-4395-B83A-A4F4B94814E0}"/>
              </a:ext>
            </a:extLst>
          </p:cNvPr>
          <p:cNvSpPr>
            <a:spLocks noGrp="1"/>
          </p:cNvSpPr>
          <p:nvPr>
            <p:ph type="sldNum" sz="quarter" idx="63"/>
          </p:nvPr>
        </p:nvSpPr>
        <p:spPr/>
        <p:txBody>
          <a:bodyPr/>
          <a:lstStyle/>
          <a:p>
            <a:fld id="{1BE232AB-0B06-425F-9ADD-32A9A3D01189}" type="slidenum">
              <a:rPr lang="en-GB" smtClean="0"/>
              <a:pPr/>
              <a:t>‹#›</a:t>
            </a:fld>
            <a:endParaRPr lang="en-GB"/>
          </a:p>
        </p:txBody>
      </p:sp>
      <p:sp>
        <p:nvSpPr>
          <p:cNvPr id="10" name="Text Placeholder 7">
            <a:extLst>
              <a:ext uri="{FF2B5EF4-FFF2-40B4-BE49-F238E27FC236}">
                <a16:creationId xmlns:a16="http://schemas.microsoft.com/office/drawing/2014/main" id="{F602C899-8005-40F8-A9B0-E4F2A7E86114}"/>
              </a:ext>
            </a:extLst>
          </p:cNvPr>
          <p:cNvSpPr>
            <a:spLocks noGrp="1"/>
          </p:cNvSpPr>
          <p:nvPr>
            <p:ph type="body" sz="quarter" idx="28" hasCustomPrompt="1"/>
          </p:nvPr>
        </p:nvSpPr>
        <p:spPr>
          <a:xfrm rot="16200000">
            <a:off x="2262426" y="3944138"/>
            <a:ext cx="4356125"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
        <p:nvSpPr>
          <p:cNvPr id="11" name="Text Placeholder 7">
            <a:extLst>
              <a:ext uri="{FF2B5EF4-FFF2-40B4-BE49-F238E27FC236}">
                <a16:creationId xmlns:a16="http://schemas.microsoft.com/office/drawing/2014/main" id="{C101D9F4-BB9A-4CE5-84BF-D5DBCF640878}"/>
              </a:ext>
            </a:extLst>
          </p:cNvPr>
          <p:cNvSpPr>
            <a:spLocks noGrp="1"/>
          </p:cNvSpPr>
          <p:nvPr>
            <p:ph type="body" sz="quarter" idx="64" hasCustomPrompt="1"/>
          </p:nvPr>
        </p:nvSpPr>
        <p:spPr>
          <a:xfrm rot="16200000">
            <a:off x="6424184" y="3944138"/>
            <a:ext cx="4356125"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160546467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losing logo 2">
    <p:bg>
      <p:bgPr>
        <a:solidFill>
          <a:schemeClr val="tx2">
            <a:alpha val="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AC540EE-818B-4BD2-B896-84BDD66D1C6D}"/>
              </a:ext>
            </a:extLst>
          </p:cNvPr>
          <p:cNvSpPr/>
          <p:nvPr userDrawn="1"/>
        </p:nvSpPr>
        <p:spPr>
          <a:xfrm>
            <a:off x="2" y="0"/>
            <a:ext cx="9143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5" name="Graphic 4">
            <a:extLst>
              <a:ext uri="{FF2B5EF4-FFF2-40B4-BE49-F238E27FC236}">
                <a16:creationId xmlns:a16="http://schemas.microsoft.com/office/drawing/2014/main" id="{95CF1649-656D-4D52-90FE-38B098A6D09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486500" y="3045600"/>
            <a:ext cx="2171003" cy="766800"/>
          </a:xfrm>
          <a:prstGeom prst="rect">
            <a:avLst/>
          </a:prstGeom>
        </p:spPr>
      </p:pic>
    </p:spTree>
    <p:extLst>
      <p:ext uri="{BB962C8B-B14F-4D97-AF65-F5344CB8AC3E}">
        <p14:creationId xmlns:p14="http://schemas.microsoft.com/office/powerpoint/2010/main" val="315839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User guide">
    <p:spTree>
      <p:nvGrpSpPr>
        <p:cNvPr id="1" name=""/>
        <p:cNvGrpSpPr/>
        <p:nvPr/>
      </p:nvGrpSpPr>
      <p:grpSpPr>
        <a:xfrm>
          <a:off x="0" y="0"/>
          <a:ext cx="0" cy="0"/>
          <a:chOff x="0" y="0"/>
          <a:chExt cx="0" cy="0"/>
        </a:xfrm>
      </p:grpSpPr>
      <p:sp>
        <p:nvSpPr>
          <p:cNvPr id="20" name="Date Placeholder 6" hidden="1">
            <a:extLst>
              <a:ext uri="{FF2B5EF4-FFF2-40B4-BE49-F238E27FC236}">
                <a16:creationId xmlns:a16="http://schemas.microsoft.com/office/drawing/2014/main" id="{C8F77785-DAC9-4046-8A82-0AC407341173}"/>
              </a:ext>
            </a:extLst>
          </p:cNvPr>
          <p:cNvSpPr>
            <a:spLocks noGrp="1"/>
          </p:cNvSpPr>
          <p:nvPr>
            <p:ph type="dt" sz="half" idx="15"/>
          </p:nvPr>
        </p:nvSpPr>
        <p:spPr>
          <a:xfrm>
            <a:off x="405000" y="6433200"/>
            <a:ext cx="2057400" cy="180000"/>
          </a:xfrm>
          <a:prstGeom prst="rect">
            <a:avLst/>
          </a:prstGeom>
        </p:spPr>
        <p:txBody>
          <a:bodyPr vert="horz" lIns="0" tIns="0" rIns="0" bIns="0" rtlCol="0" anchor="b" anchorCtr="0"/>
          <a:lstStyle>
            <a:defPPr>
              <a:defRPr lang="en-US"/>
            </a:defPPr>
            <a:lvl1pPr marL="0" algn="l" defTabSz="685800" rtl="0" eaLnBrk="1" latinLnBrk="0" hangingPunct="1">
              <a:defRPr sz="750" kern="1200">
                <a:solidFill>
                  <a:schemeClr val="bg1">
                    <a:lumMod val="50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a:p>
        </p:txBody>
      </p:sp>
      <p:sp>
        <p:nvSpPr>
          <p:cNvPr id="21" name="Footer Placeholder 8" hidden="1">
            <a:extLst>
              <a:ext uri="{FF2B5EF4-FFF2-40B4-BE49-F238E27FC236}">
                <a16:creationId xmlns:a16="http://schemas.microsoft.com/office/drawing/2014/main" id="{9675D1FD-FB10-4317-AAF4-BDCB2224F10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3" name="Slide Number Placeholder 10" hidden="1">
            <a:extLst>
              <a:ext uri="{FF2B5EF4-FFF2-40B4-BE49-F238E27FC236}">
                <a16:creationId xmlns:a16="http://schemas.microsoft.com/office/drawing/2014/main" id="{BBF7E881-962B-4385-8C0A-994D3D7717F3}"/>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30" name="Text Box 2">
            <a:extLst>
              <a:ext uri="{FF2B5EF4-FFF2-40B4-BE49-F238E27FC236}">
                <a16:creationId xmlns:a16="http://schemas.microsoft.com/office/drawing/2014/main" id="{29B69B38-E4DC-46EC-8251-C0FF4979DBB5}"/>
              </a:ext>
            </a:extLst>
          </p:cNvPr>
          <p:cNvSpPr txBox="1">
            <a:spLocks noChangeArrowheads="1"/>
          </p:cNvSpPr>
          <p:nvPr userDrawn="1"/>
        </p:nvSpPr>
        <p:spPr bwMode="auto">
          <a:xfrm>
            <a:off x="494108" y="1556270"/>
            <a:ext cx="2593923" cy="3983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685800" rtl="0" eaLnBrk="1" fontAlgn="auto" latinLnBrk="0" hangingPunct="1">
              <a:lnSpc>
                <a:spcPct val="100000"/>
              </a:lnSpc>
              <a:spcBef>
                <a:spcPts val="0"/>
              </a:spcBef>
              <a:spcAft>
                <a:spcPts val="450"/>
              </a:spcAft>
              <a:buClrTx/>
              <a:buSzTx/>
              <a:buFontTx/>
              <a:buNone/>
              <a:tabLst/>
              <a:defRPr/>
            </a:pPr>
            <a:r>
              <a:rPr lang="en-GB" sz="900" b="1">
                <a:solidFill>
                  <a:schemeClr val="accent1"/>
                </a:solidFill>
                <a:latin typeface="Arial" panose="020B0604020202020204" pitchFamily="34" charset="0"/>
                <a:cs typeface="Arial" panose="020B0604020202020204" pitchFamily="34" charset="0"/>
              </a:rPr>
              <a:t>Styles pane</a:t>
            </a:r>
            <a:endParaRPr lang="en-GB" altLang="da-DK" sz="900" b="1" noProof="1">
              <a:solidFill>
                <a:schemeClr val="accent1"/>
              </a:solidFill>
              <a:latin typeface="Arial" panose="020B0604020202020204" pitchFamily="34" charset="0"/>
              <a:cs typeface="Arial" panose="020B0604020202020204" pitchFamily="34" charset="0"/>
            </a:endParaRPr>
          </a:p>
          <a:p>
            <a:pPr eaLnBrk="1" hangingPunct="1">
              <a:spcAft>
                <a:spcPts val="450"/>
              </a:spcAft>
              <a:defRPr/>
            </a:pPr>
            <a:r>
              <a:rPr lang="en-GB" sz="750" b="0" noProof="1">
                <a:solidFill>
                  <a:schemeClr val="tx1"/>
                </a:solidFill>
                <a:latin typeface="+mn-lt"/>
                <a:cs typeface="Arial" panose="020B0604020202020204" pitchFamily="34" charset="0"/>
              </a:rPr>
              <a:t>Click </a:t>
            </a:r>
            <a:r>
              <a:rPr lang="en-GB" sz="750" b="0" noProof="1">
                <a:solidFill>
                  <a:schemeClr val="accent1"/>
                </a:solidFill>
                <a:latin typeface="+mn-lt"/>
                <a:cs typeface="Arial" panose="020B0604020202020204" pitchFamily="34" charset="0"/>
              </a:rPr>
              <a:t>Styles Pane </a:t>
            </a:r>
            <a:r>
              <a:rPr lang="en-GB" sz="750" b="0" noProof="1">
                <a:solidFill>
                  <a:schemeClr val="tx1"/>
                </a:solidFill>
                <a:latin typeface="+mn-lt"/>
                <a:cs typeface="Arial" panose="020B0604020202020204" pitchFamily="34" charset="0"/>
              </a:rPr>
              <a:t>on Templafy ribbon to </a:t>
            </a:r>
            <a:br>
              <a:rPr lang="en-GB" sz="750" b="0" noProof="1">
                <a:solidFill>
                  <a:schemeClr val="tx1"/>
                </a:solidFill>
                <a:latin typeface="+mn-lt"/>
                <a:cs typeface="Arial" panose="020B0604020202020204" pitchFamily="34" charset="0"/>
              </a:rPr>
            </a:br>
            <a:r>
              <a:rPr lang="en-GB" sz="750" b="0" noProof="1">
                <a:solidFill>
                  <a:schemeClr val="tx1"/>
                </a:solidFill>
                <a:latin typeface="+mn-lt"/>
                <a:cs typeface="Arial" panose="020B0604020202020204" pitchFamily="34" charset="0"/>
              </a:rPr>
              <a:t>select up to 9 different level text or headings. </a:t>
            </a:r>
          </a:p>
          <a:p>
            <a:pPr eaLnBrk="1" hangingPunct="1">
              <a:spcAft>
                <a:spcPts val="450"/>
              </a:spcAft>
              <a:defRPr/>
            </a:pPr>
            <a:r>
              <a:rPr lang="en-GB" sz="750" b="0" noProof="1">
                <a:solidFill>
                  <a:schemeClr val="tx1"/>
                </a:solidFill>
                <a:latin typeface="+mn-lt"/>
                <a:cs typeface="Arial" panose="020B0604020202020204" pitchFamily="34" charset="0"/>
              </a:rPr>
              <a:t>Alternatively, select </a:t>
            </a:r>
            <a:r>
              <a:rPr lang="en-GB" sz="750" b="0" kern="1200" noProof="1">
                <a:solidFill>
                  <a:schemeClr val="accent1"/>
                </a:solidFill>
                <a:latin typeface="+mn-lt"/>
                <a:ea typeface="+mn-ea"/>
                <a:cs typeface="Arial" panose="020B0604020202020204" pitchFamily="34" charset="0"/>
              </a:rPr>
              <a:t>Increase</a:t>
            </a:r>
            <a:r>
              <a:rPr lang="en-GB" sz="750" baseline="0" noProof="1">
                <a:solidFill>
                  <a:schemeClr val="tx1"/>
                </a:solidFill>
                <a:latin typeface="+mn-lt"/>
                <a:cs typeface="Arial" panose="020B0604020202020204" pitchFamily="34" charset="0"/>
              </a:rPr>
              <a:t> or </a:t>
            </a:r>
            <a:r>
              <a:rPr lang="en-GB" sz="750" b="0" kern="1200" noProof="1">
                <a:solidFill>
                  <a:schemeClr val="accent1"/>
                </a:solidFill>
                <a:latin typeface="+mn-lt"/>
                <a:ea typeface="+mn-ea"/>
                <a:cs typeface="Arial" panose="020B0604020202020204" pitchFamily="34" charset="0"/>
              </a:rPr>
              <a:t>Decrease</a:t>
            </a:r>
            <a:r>
              <a:rPr lang="en-GB" sz="750" b="1" baseline="0" noProof="1">
                <a:solidFill>
                  <a:schemeClr val="tx1"/>
                </a:solidFill>
                <a:latin typeface="+mn-lt"/>
                <a:cs typeface="Arial" panose="020B0604020202020204" pitchFamily="34" charset="0"/>
              </a:rPr>
              <a:t> </a:t>
            </a:r>
            <a:r>
              <a:rPr lang="en-GB" sz="750" baseline="0" noProof="1">
                <a:solidFill>
                  <a:schemeClr val="tx1"/>
                </a:solidFill>
                <a:latin typeface="+mn-lt"/>
                <a:cs typeface="Arial" panose="020B0604020202020204" pitchFamily="34" charset="0"/>
              </a:rPr>
              <a:t>list </a:t>
            </a:r>
            <a:br>
              <a:rPr lang="en-GB" sz="750" baseline="0" noProof="1">
                <a:solidFill>
                  <a:schemeClr val="tx1"/>
                </a:solidFill>
                <a:latin typeface="+mn-lt"/>
                <a:cs typeface="Arial" panose="020B0604020202020204" pitchFamily="34" charset="0"/>
              </a:rPr>
            </a:br>
            <a:r>
              <a:rPr lang="en-GB" sz="750" baseline="0" noProof="1">
                <a:solidFill>
                  <a:schemeClr val="tx1"/>
                </a:solidFill>
                <a:latin typeface="+mn-lt"/>
                <a:cs typeface="Arial" panose="020B0604020202020204" pitchFamily="34" charset="0"/>
              </a:rPr>
              <a:t>level to go up a level to change the style.</a:t>
            </a:r>
            <a:endParaRPr lang="en-GB" altLang="da-DK" sz="750" b="0" noProof="1">
              <a:solidFill>
                <a:schemeClr val="tx1"/>
              </a:solidFill>
              <a:latin typeface="+mn-lt"/>
              <a:cs typeface="Arial" panose="020B0604020202020204" pitchFamily="34" charset="0"/>
            </a:endParaRPr>
          </a:p>
          <a:p>
            <a:pPr eaLnBrk="1" hangingPunct="1">
              <a:spcAft>
                <a:spcPts val="450"/>
              </a:spcAft>
              <a:defRPr/>
            </a:pPr>
            <a:endParaRPr lang="en-GB" altLang="da-DK" sz="750" b="0" noProof="1">
              <a:solidFill>
                <a:schemeClr val="tx1"/>
              </a:solidFill>
              <a:latin typeface="+mn-lt"/>
              <a:cs typeface="Arial" panose="020B0604020202020204" pitchFamily="34" charset="0"/>
            </a:endParaRPr>
          </a:p>
          <a:p>
            <a:pPr eaLnBrk="1" hangingPunct="1">
              <a:spcAft>
                <a:spcPts val="450"/>
              </a:spcAft>
              <a:defRPr/>
            </a:pPr>
            <a:br>
              <a:rPr lang="en-GB" altLang="da-DK" sz="750" b="0" noProof="1">
                <a:solidFill>
                  <a:schemeClr val="tx1"/>
                </a:solidFill>
                <a:latin typeface="+mn-lt"/>
                <a:cs typeface="Arial" panose="020B0604020202020204" pitchFamily="34" charset="0"/>
              </a:rPr>
            </a:br>
            <a:br>
              <a:rPr lang="en-GB" altLang="da-DK" sz="750" b="0" noProof="1">
                <a:solidFill>
                  <a:schemeClr val="tx1"/>
                </a:solidFill>
                <a:latin typeface="+mn-lt"/>
                <a:cs typeface="Arial" panose="020B0604020202020204" pitchFamily="34" charset="0"/>
              </a:rPr>
            </a:br>
            <a:r>
              <a:rPr lang="en-GB" sz="750" b="0" noProof="1">
                <a:solidFill>
                  <a:schemeClr val="accent1"/>
                </a:solidFill>
                <a:latin typeface="+mn-lt"/>
                <a:cs typeface="Arial" panose="020B0604020202020204" pitchFamily="34" charset="0"/>
              </a:rPr>
              <a:t>Reset slide</a:t>
            </a:r>
            <a:br>
              <a:rPr lang="en-GB" sz="750" b="0" noProof="1">
                <a:solidFill>
                  <a:schemeClr val="tx2"/>
                </a:solidFill>
                <a:latin typeface="+mn-lt"/>
                <a:cs typeface="Arial" panose="020B0604020202020204" pitchFamily="34" charset="0"/>
              </a:rPr>
            </a:br>
            <a:r>
              <a:rPr lang="en-GB" altLang="da-DK" sz="750" noProof="1">
                <a:solidFill>
                  <a:schemeClr val="tx1"/>
                </a:solidFill>
                <a:latin typeface="+mn-lt"/>
                <a:cs typeface="Arial" panose="020B0604020202020204" pitchFamily="34" charset="0"/>
              </a:rPr>
              <a:t>Click the </a:t>
            </a:r>
            <a:r>
              <a:rPr lang="en-GB" altLang="da-DK" sz="750" b="0" kern="1200" noProof="1">
                <a:solidFill>
                  <a:schemeClr val="accent1"/>
                </a:solidFill>
                <a:latin typeface="+mn-lt"/>
                <a:ea typeface="+mn-ea"/>
                <a:cs typeface="Arial" panose="020B0604020202020204" pitchFamily="34" charset="0"/>
              </a:rPr>
              <a:t>Reset</a:t>
            </a:r>
            <a:r>
              <a:rPr lang="en-GB" altLang="da-DK" sz="750" b="1" baseline="0" noProof="1">
                <a:solidFill>
                  <a:schemeClr val="tx1"/>
                </a:solidFill>
                <a:latin typeface="+mn-lt"/>
                <a:cs typeface="Arial" panose="020B0604020202020204" pitchFamily="34" charset="0"/>
              </a:rPr>
              <a:t> </a:t>
            </a:r>
            <a:r>
              <a:rPr lang="en-GB" altLang="da-DK" sz="750" noProof="1">
                <a:solidFill>
                  <a:schemeClr val="tx1"/>
                </a:solidFill>
                <a:latin typeface="+mn-lt"/>
                <a:cs typeface="Arial" panose="020B0604020202020204" pitchFamily="34" charset="0"/>
              </a:rPr>
              <a:t>menu to reset position, size</a:t>
            </a:r>
            <a:r>
              <a:rPr lang="en-GB" altLang="da-DK" sz="750" baseline="0" noProof="1">
                <a:solidFill>
                  <a:schemeClr val="tx1"/>
                </a:solidFill>
                <a:latin typeface="+mn-lt"/>
                <a:cs typeface="Arial" panose="020B0604020202020204" pitchFamily="34" charset="0"/>
              </a:rPr>
              <a:t> and </a:t>
            </a:r>
            <a:br>
              <a:rPr lang="en-GB" altLang="da-DK" sz="750" baseline="0" noProof="1">
                <a:solidFill>
                  <a:schemeClr val="tx1"/>
                </a:solidFill>
                <a:latin typeface="+mn-lt"/>
                <a:cs typeface="Arial" panose="020B0604020202020204" pitchFamily="34" charset="0"/>
              </a:rPr>
            </a:br>
            <a:r>
              <a:rPr lang="en-GB" altLang="da-DK" sz="750" baseline="0" noProof="1">
                <a:solidFill>
                  <a:schemeClr val="tx1"/>
                </a:solidFill>
                <a:latin typeface="+mn-lt"/>
                <a:cs typeface="Arial" panose="020B0604020202020204" pitchFamily="34" charset="0"/>
              </a:rPr>
              <a:t>formatting of the slide placeholders to their default settings</a:t>
            </a:r>
          </a:p>
          <a:p>
            <a:pPr marL="0" marR="0" lvl="0" indent="0" algn="l" defTabSz="685800" rtl="0" eaLnBrk="1" fontAlgn="auto" latinLnBrk="0" hangingPunct="1">
              <a:lnSpc>
                <a:spcPct val="100000"/>
              </a:lnSpc>
              <a:spcBef>
                <a:spcPts val="0"/>
              </a:spcBef>
              <a:spcAft>
                <a:spcPts val="450"/>
              </a:spcAft>
              <a:buClrTx/>
              <a:buSzTx/>
              <a:buFontTx/>
              <a:buNone/>
              <a:tabLst/>
              <a:defRPr/>
            </a:pPr>
            <a:br>
              <a:rPr lang="en-GB" altLang="da-DK" sz="600" b="0" noProof="1">
                <a:solidFill>
                  <a:schemeClr val="tx1"/>
                </a:solidFill>
                <a:latin typeface="+mn-lt"/>
                <a:cs typeface="Arial" panose="020B0604020202020204" pitchFamily="34" charset="0"/>
              </a:rPr>
            </a:br>
            <a:r>
              <a:rPr lang="en-GB" sz="900" b="1">
                <a:solidFill>
                  <a:schemeClr val="accent1"/>
                </a:solidFill>
                <a:latin typeface="Arial" panose="020B0604020202020204" pitchFamily="34" charset="0"/>
                <a:cs typeface="Arial" panose="020B0604020202020204" pitchFamily="34" charset="0"/>
              </a:rPr>
              <a:t>Slides and layouts</a:t>
            </a:r>
          </a:p>
          <a:p>
            <a:pPr marL="0" marR="0" lvl="0" indent="0" algn="l" defTabSz="685800" rtl="0" eaLnBrk="1" fontAlgn="auto" latinLnBrk="0" hangingPunct="1">
              <a:lnSpc>
                <a:spcPct val="100000"/>
              </a:lnSpc>
              <a:spcBef>
                <a:spcPts val="0"/>
              </a:spcBef>
              <a:spcAft>
                <a:spcPts val="450"/>
              </a:spcAft>
              <a:buClrTx/>
              <a:buSzTx/>
              <a:buFontTx/>
              <a:buNone/>
              <a:tabLst/>
              <a:defRPr/>
            </a:pPr>
            <a:r>
              <a:rPr lang="en-GB" altLang="da-DK" sz="750" b="0" noProof="1">
                <a:solidFill>
                  <a:schemeClr val="tx1"/>
                </a:solidFill>
                <a:latin typeface="+mn-lt"/>
                <a:cs typeface="Arial" panose="020B0604020202020204" pitchFamily="34" charset="0"/>
              </a:rPr>
              <a:t>Click on the menu </a:t>
            </a:r>
            <a:r>
              <a:rPr lang="en-GB" altLang="da-DK" sz="750" b="0" kern="1200" noProof="1">
                <a:solidFill>
                  <a:schemeClr val="accent1"/>
                </a:solidFill>
                <a:latin typeface="+mn-lt"/>
                <a:ea typeface="+mn-ea"/>
                <a:cs typeface="Arial" panose="020B0604020202020204" pitchFamily="34" charset="0"/>
              </a:rPr>
              <a:t>New Slide </a:t>
            </a:r>
            <a:r>
              <a:rPr lang="en-GB" altLang="da-DK" sz="750" b="0" noProof="1">
                <a:solidFill>
                  <a:schemeClr val="tx1"/>
                </a:solidFill>
                <a:latin typeface="+mn-lt"/>
                <a:cs typeface="Arial" panose="020B0604020202020204" pitchFamily="34" charset="0"/>
              </a:rPr>
              <a:t>in the </a:t>
            </a:r>
            <a:r>
              <a:rPr lang="en-GB" altLang="da-DK" sz="750" b="0" kern="1200" noProof="1">
                <a:solidFill>
                  <a:schemeClr val="accent1"/>
                </a:solidFill>
                <a:latin typeface="+mn-lt"/>
                <a:ea typeface="+mn-ea"/>
                <a:cs typeface="Arial" panose="020B0604020202020204" pitchFamily="34" charset="0"/>
              </a:rPr>
              <a:t>Home</a:t>
            </a:r>
            <a:r>
              <a:rPr lang="en-GB" altLang="da-DK" sz="750" b="0" noProof="1">
                <a:solidFill>
                  <a:schemeClr val="tx1"/>
                </a:solidFill>
                <a:latin typeface="+mn-lt"/>
                <a:cs typeface="Arial" panose="020B0604020202020204" pitchFamily="34" charset="0"/>
              </a:rPr>
              <a:t> tab to insert a </a:t>
            </a:r>
            <a:br>
              <a:rPr lang="en-GB" altLang="da-DK" sz="750" b="0" noProof="1">
                <a:solidFill>
                  <a:schemeClr val="tx1"/>
                </a:solidFill>
                <a:latin typeface="+mn-lt"/>
                <a:cs typeface="Arial" panose="020B0604020202020204" pitchFamily="34" charset="0"/>
              </a:rPr>
            </a:br>
            <a:r>
              <a:rPr lang="en-GB" altLang="da-DK" sz="750" b="0" noProof="1">
                <a:solidFill>
                  <a:schemeClr val="tx1"/>
                </a:solidFill>
                <a:latin typeface="+mn-lt"/>
                <a:cs typeface="Arial" panose="020B0604020202020204" pitchFamily="34" charset="0"/>
              </a:rPr>
              <a:t>new slide</a:t>
            </a:r>
            <a:br>
              <a:rPr lang="en-GB" altLang="da-DK" sz="750" b="0" noProof="1">
                <a:solidFill>
                  <a:schemeClr val="tx1"/>
                </a:solidFill>
                <a:latin typeface="+mn-lt"/>
                <a:cs typeface="Arial" panose="020B0604020202020204" pitchFamily="34" charset="0"/>
              </a:rPr>
            </a:br>
            <a:br>
              <a:rPr lang="en-GB" altLang="da-DK" sz="750" b="0" noProof="1">
                <a:solidFill>
                  <a:schemeClr val="tx1"/>
                </a:solidFill>
                <a:latin typeface="+mn-lt"/>
                <a:cs typeface="Arial" panose="020B0604020202020204" pitchFamily="34" charset="0"/>
              </a:rPr>
            </a:br>
            <a:r>
              <a:rPr lang="en-GB" altLang="da-DK" sz="750" b="0" noProof="1">
                <a:solidFill>
                  <a:schemeClr val="accent1"/>
                </a:solidFill>
                <a:latin typeface="+mn-lt"/>
                <a:cs typeface="Arial" panose="020B0604020202020204" pitchFamily="34" charset="0"/>
              </a:rPr>
              <a:t>Change layout</a:t>
            </a:r>
            <a:br>
              <a:rPr lang="en-GB" altLang="da-DK" sz="750" b="0" noProof="1">
                <a:solidFill>
                  <a:schemeClr val="tx2"/>
                </a:solidFill>
                <a:latin typeface="+mn-lt"/>
                <a:cs typeface="Arial" panose="020B0604020202020204" pitchFamily="34" charset="0"/>
              </a:rPr>
            </a:br>
            <a:r>
              <a:rPr lang="en-GB" sz="750">
                <a:solidFill>
                  <a:srgbClr val="000000"/>
                </a:solidFill>
                <a:latin typeface="+mn-lt"/>
                <a:ea typeface="Arial" panose="020B0604020202020204" pitchFamily="34" charset="0"/>
              </a:rPr>
              <a:t>Click on the arrow next to </a:t>
            </a:r>
            <a:r>
              <a:rPr lang="en-GB" sz="750" b="0" kern="1200">
                <a:solidFill>
                  <a:schemeClr val="accent1"/>
                </a:solidFill>
                <a:latin typeface="+mn-lt"/>
                <a:ea typeface="+mn-ea"/>
                <a:cs typeface="Arial" panose="020B0604020202020204" pitchFamily="34" charset="0"/>
              </a:rPr>
              <a:t>Layout</a:t>
            </a:r>
            <a:r>
              <a:rPr lang="en-GB" sz="750" b="1">
                <a:solidFill>
                  <a:srgbClr val="000000"/>
                </a:solidFill>
                <a:latin typeface="+mn-lt"/>
                <a:ea typeface="Arial" panose="020B0604020202020204" pitchFamily="34" charset="0"/>
              </a:rPr>
              <a:t> </a:t>
            </a:r>
            <a:r>
              <a:rPr lang="en-GB" sz="750">
                <a:solidFill>
                  <a:srgbClr val="000000"/>
                </a:solidFill>
                <a:latin typeface="+mn-lt"/>
                <a:ea typeface="Arial" panose="020B0604020202020204" pitchFamily="34" charset="0"/>
              </a:rPr>
              <a:t>to view a dropdown </a:t>
            </a:r>
            <a:br>
              <a:rPr lang="en-GB" sz="750">
                <a:solidFill>
                  <a:srgbClr val="000000"/>
                </a:solidFill>
                <a:latin typeface="+mn-lt"/>
                <a:ea typeface="Arial" panose="020B0604020202020204" pitchFamily="34" charset="0"/>
              </a:rPr>
            </a:br>
            <a:r>
              <a:rPr lang="en-GB" sz="750">
                <a:solidFill>
                  <a:srgbClr val="000000"/>
                </a:solidFill>
                <a:latin typeface="+mn-lt"/>
                <a:ea typeface="Arial" panose="020B0604020202020204" pitchFamily="34" charset="0"/>
              </a:rPr>
              <a:t>menu of possible slide layouts</a:t>
            </a:r>
          </a:p>
          <a:p>
            <a:pPr marL="0" indent="0">
              <a:spcAft>
                <a:spcPts val="450"/>
              </a:spcAft>
              <a:buFont typeface="+mj-lt"/>
              <a:buNone/>
            </a:pPr>
            <a:r>
              <a:rPr lang="en-GB" sz="750" b="0">
                <a:solidFill>
                  <a:schemeClr val="accent1"/>
                </a:solidFill>
                <a:latin typeface="+mn-lt"/>
                <a:ea typeface="Arial" panose="020B0604020202020204" pitchFamily="34" charset="0"/>
              </a:rPr>
              <a:t>Animations</a:t>
            </a:r>
            <a:br>
              <a:rPr lang="en-GB" sz="750" b="1">
                <a:solidFill>
                  <a:srgbClr val="000000"/>
                </a:solidFill>
                <a:latin typeface="+mn-lt"/>
                <a:ea typeface="Arial" panose="020B0604020202020204" pitchFamily="34" charset="0"/>
              </a:rPr>
            </a:br>
            <a:r>
              <a:rPr lang="en-GB" sz="750">
                <a:latin typeface="+mn-lt"/>
                <a:ea typeface="Arial" panose="020B0604020202020204" pitchFamily="34" charset="0"/>
              </a:rPr>
              <a:t>No animated slides included,  keep animation simple e.g., fade</a:t>
            </a:r>
          </a:p>
          <a:p>
            <a:pPr marL="0" indent="0">
              <a:spcAft>
                <a:spcPts val="0"/>
              </a:spcAft>
              <a:buFont typeface="+mj-lt"/>
              <a:buNone/>
            </a:pPr>
            <a:endParaRPr lang="en-GB" sz="750">
              <a:latin typeface="+mn-lt"/>
              <a:ea typeface="Arial" panose="020B0604020202020204" pitchFamily="34" charset="0"/>
            </a:endParaRPr>
          </a:p>
          <a:p>
            <a:pPr eaLnBrk="1" hangingPunct="1">
              <a:spcAft>
                <a:spcPts val="450"/>
              </a:spcAft>
              <a:defRPr/>
            </a:pPr>
            <a:r>
              <a:rPr lang="en-GB" sz="900" b="1">
                <a:solidFill>
                  <a:schemeClr val="accent1"/>
                </a:solidFill>
                <a:latin typeface="Arial" panose="020B0604020202020204" pitchFamily="34" charset="0"/>
                <a:cs typeface="Arial" panose="020B0604020202020204" pitchFamily="34" charset="0"/>
              </a:rPr>
              <a:t>Guides</a:t>
            </a:r>
          </a:p>
          <a:p>
            <a:pPr eaLnBrk="1" hangingPunct="1">
              <a:spcAft>
                <a:spcPts val="450"/>
              </a:spcAft>
              <a:defRPr/>
            </a:pPr>
            <a:r>
              <a:rPr lang="en-GB" altLang="da-DK" sz="750" b="0" kern="1200" noProof="1">
                <a:solidFill>
                  <a:schemeClr val="tx1"/>
                </a:solidFill>
                <a:latin typeface="+mn-lt"/>
                <a:ea typeface="+mn-ea"/>
                <a:cs typeface="Arial" panose="020B0604020202020204" pitchFamily="34" charset="0"/>
              </a:rPr>
              <a:t>Click the </a:t>
            </a:r>
            <a:r>
              <a:rPr lang="en-GB" altLang="da-DK" sz="750" b="0" kern="1200" noProof="1">
                <a:solidFill>
                  <a:schemeClr val="accent1"/>
                </a:solidFill>
                <a:latin typeface="+mn-lt"/>
                <a:ea typeface="+mn-ea"/>
                <a:cs typeface="Arial" panose="020B0604020202020204" pitchFamily="34" charset="0"/>
              </a:rPr>
              <a:t>View</a:t>
            </a:r>
            <a:r>
              <a:rPr lang="en-GB" altLang="da-DK" sz="750" b="0" kern="1200" noProof="1">
                <a:solidFill>
                  <a:schemeClr val="tx1"/>
                </a:solidFill>
                <a:latin typeface="+mn-lt"/>
                <a:ea typeface="+mn-ea"/>
                <a:cs typeface="Arial" panose="020B0604020202020204" pitchFamily="34" charset="0"/>
              </a:rPr>
              <a:t> tab and set tick mark next to </a:t>
            </a:r>
            <a:r>
              <a:rPr lang="en-GB" altLang="da-DK" sz="750" b="0" kern="1200" noProof="1">
                <a:solidFill>
                  <a:schemeClr val="accent1"/>
                </a:solidFill>
                <a:latin typeface="+mn-lt"/>
                <a:ea typeface="+mn-ea"/>
                <a:cs typeface="Arial" panose="020B0604020202020204" pitchFamily="34" charset="0"/>
              </a:rPr>
              <a:t>Guides</a:t>
            </a:r>
          </a:p>
          <a:p>
            <a:pPr eaLnBrk="1" hangingPunct="1">
              <a:spcAft>
                <a:spcPts val="450"/>
              </a:spcAft>
              <a:defRPr/>
            </a:pPr>
            <a:r>
              <a:rPr lang="en-GB" altLang="da-DK" sz="750" b="0" kern="1200" noProof="1">
                <a:solidFill>
                  <a:schemeClr val="accent1"/>
                </a:solidFill>
                <a:latin typeface="+mn-lt"/>
                <a:ea typeface="+mn-ea"/>
                <a:cs typeface="Arial" panose="020B0604020202020204" pitchFamily="34" charset="0"/>
              </a:rPr>
              <a:t>Hint: Alt + F9 </a:t>
            </a:r>
            <a:r>
              <a:rPr lang="en-GB" altLang="da-DK" sz="750" b="0" kern="1200" noProof="1">
                <a:solidFill>
                  <a:schemeClr val="tx1"/>
                </a:solidFill>
                <a:latin typeface="+mn-lt"/>
                <a:ea typeface="+mn-ea"/>
                <a:cs typeface="Arial" panose="020B0604020202020204" pitchFamily="34" charset="0"/>
              </a:rPr>
              <a:t>for quick view of guides</a:t>
            </a:r>
            <a:br>
              <a:rPr lang="en-GB" altLang="da-DK" sz="750" b="0" kern="1200" noProof="1">
                <a:solidFill>
                  <a:schemeClr val="tx1"/>
                </a:solidFill>
                <a:latin typeface="+mn-lt"/>
                <a:ea typeface="+mn-ea"/>
                <a:cs typeface="Arial" panose="020B0604020202020204" pitchFamily="34" charset="0"/>
              </a:rPr>
            </a:br>
            <a:r>
              <a:rPr lang="en-GB" altLang="da-DK" sz="750" b="0" kern="1200" noProof="1">
                <a:solidFill>
                  <a:schemeClr val="accent1"/>
                </a:solidFill>
                <a:latin typeface="+mn-lt"/>
                <a:ea typeface="+mn-ea"/>
                <a:cs typeface="Arial" panose="020B0604020202020204" pitchFamily="34" charset="0"/>
              </a:rPr>
              <a:t>Mac: </a:t>
            </a:r>
            <a:r>
              <a:rPr lang="en-GB" sz="750" b="0" i="0">
                <a:solidFill>
                  <a:srgbClr val="333333"/>
                </a:solidFill>
                <a:effectLst/>
                <a:latin typeface="+mn-lt"/>
              </a:rPr>
              <a:t>⌘ </a:t>
            </a:r>
            <a:r>
              <a:rPr lang="en-GB" altLang="da-DK" sz="750" b="0" kern="1200" noProof="1">
                <a:solidFill>
                  <a:schemeClr val="tx1"/>
                </a:solidFill>
                <a:latin typeface="+mn-lt"/>
                <a:ea typeface="+mn-ea"/>
                <a:cs typeface="Arial" panose="020B0604020202020204" pitchFamily="34" charset="0"/>
              </a:rPr>
              <a:t>+ option + ctrl + G</a:t>
            </a:r>
            <a:endParaRPr lang="en-GB" sz="750">
              <a:latin typeface="+mn-lt"/>
              <a:ea typeface="Arial" panose="020B0604020202020204" pitchFamily="34" charset="0"/>
            </a:endParaRPr>
          </a:p>
          <a:p>
            <a:pPr marL="0" indent="0">
              <a:spcAft>
                <a:spcPts val="450"/>
              </a:spcAft>
              <a:buFont typeface="+mj-lt"/>
              <a:buNone/>
            </a:pPr>
            <a:br>
              <a:rPr lang="en-GB" altLang="da-DK" sz="750" b="0" kern="1200" noProof="1">
                <a:solidFill>
                  <a:schemeClr val="tx1"/>
                </a:solidFill>
                <a:latin typeface="Arial" charset="0"/>
                <a:ea typeface="+mn-ea"/>
                <a:cs typeface="Arial" panose="020B0604020202020204" pitchFamily="34" charset="0"/>
              </a:rPr>
            </a:br>
            <a:endParaRPr lang="en-GB" sz="750">
              <a:latin typeface="+mn-lt"/>
              <a:ea typeface="Arial" panose="020B0604020202020204" pitchFamily="34" charset="0"/>
            </a:endParaRPr>
          </a:p>
        </p:txBody>
      </p:sp>
      <p:sp>
        <p:nvSpPr>
          <p:cNvPr id="31" name="Text Box 3">
            <a:extLst>
              <a:ext uri="{FF2B5EF4-FFF2-40B4-BE49-F238E27FC236}">
                <a16:creationId xmlns:a16="http://schemas.microsoft.com/office/drawing/2014/main" id="{F569F601-11CF-4F09-9ACA-29DB61293B18}"/>
              </a:ext>
            </a:extLst>
          </p:cNvPr>
          <p:cNvSpPr txBox="1">
            <a:spLocks noChangeArrowheads="1"/>
          </p:cNvSpPr>
          <p:nvPr userDrawn="1"/>
        </p:nvSpPr>
        <p:spPr bwMode="auto">
          <a:xfrm>
            <a:off x="3269457" y="1556271"/>
            <a:ext cx="2605088" cy="3411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685800" rtl="0" eaLnBrk="1" fontAlgn="auto" latinLnBrk="0" hangingPunct="1">
              <a:lnSpc>
                <a:spcPct val="100000"/>
              </a:lnSpc>
              <a:spcBef>
                <a:spcPts val="0"/>
              </a:spcBef>
              <a:spcAft>
                <a:spcPts val="450"/>
              </a:spcAft>
              <a:buClrTx/>
              <a:buSzTx/>
              <a:buFontTx/>
              <a:buNone/>
              <a:tabLst/>
              <a:defRPr/>
            </a:pPr>
            <a:r>
              <a:rPr lang="en-GB" sz="900" b="1">
                <a:solidFill>
                  <a:schemeClr val="accent1"/>
                </a:solidFill>
                <a:latin typeface="Arial" panose="020B0604020202020204" pitchFamily="34" charset="0"/>
                <a:cs typeface="Arial" panose="020B0604020202020204" pitchFamily="34" charset="0"/>
              </a:rPr>
              <a:t>Pictures</a:t>
            </a:r>
            <a:endParaRPr lang="en-GB" sz="900" b="1" noProof="1">
              <a:solidFill>
                <a:schemeClr val="accent1"/>
              </a:solidFill>
              <a:latin typeface="Arial" panose="020B0604020202020204" pitchFamily="34" charset="0"/>
              <a:cs typeface="Arial" panose="020B0604020202020204" pitchFamily="34" charset="0"/>
            </a:endParaRPr>
          </a:p>
          <a:p>
            <a:pPr marL="0" lvl="0" indent="0" algn="l" defTabSz="685800" rtl="0" eaLnBrk="1" latinLnBrk="0" hangingPunct="1">
              <a:lnSpc>
                <a:spcPct val="100000"/>
              </a:lnSpc>
              <a:spcBef>
                <a:spcPts val="0"/>
              </a:spcBef>
              <a:spcAft>
                <a:spcPts val="0"/>
              </a:spcAft>
              <a:buClr>
                <a:srgbClr val="000000"/>
              </a:buClr>
              <a:buSzPct val="100000"/>
              <a:buFont typeface="+mj-lt"/>
              <a:buNone/>
              <a:defRPr/>
            </a:pPr>
            <a:r>
              <a:rPr lang="en-GB" altLang="da-DK" sz="788" b="0" i="0" u="none" kern="1200" cap="none" noProof="1">
                <a:solidFill>
                  <a:srgbClr val="000000"/>
                </a:solidFill>
                <a:latin typeface="Times New Roman" panose="02020603050405020304" pitchFamily="18" charset="0"/>
                <a:ea typeface="+mn-ea"/>
                <a:cs typeface="+mn-cs"/>
              </a:rPr>
              <a:t>On slides with picture placeholder click icon, </a:t>
            </a:r>
            <a:br>
              <a:rPr lang="en-GB" altLang="da-DK" sz="788" b="0" i="0" u="none" kern="1200" cap="none" noProof="1">
                <a:solidFill>
                  <a:srgbClr val="000000"/>
                </a:solidFill>
                <a:latin typeface="Times New Roman" panose="02020603050405020304" pitchFamily="18" charset="0"/>
                <a:ea typeface="+mn-ea"/>
                <a:cs typeface="+mn-cs"/>
              </a:rPr>
            </a:br>
            <a:r>
              <a:rPr lang="en-GB" altLang="da-DK" sz="788" b="0" i="0" u="none" kern="1200" cap="none" noProof="1">
                <a:solidFill>
                  <a:srgbClr val="000000"/>
                </a:solidFill>
                <a:latin typeface="Times New Roman" panose="02020603050405020304" pitchFamily="18" charset="0"/>
                <a:ea typeface="+mn-ea"/>
                <a:cs typeface="+mn-cs"/>
              </a:rPr>
              <a:t>s</a:t>
            </a:r>
            <a:r>
              <a:rPr lang="en-GB" altLang="da-DK" sz="788" b="0" i="0" u="none" cap="none" noProof="1">
                <a:solidFill>
                  <a:srgbClr val="000000"/>
                </a:solidFill>
                <a:latin typeface="Times New Roman" panose="02020603050405020304" pitchFamily="18" charset="0"/>
                <a:ea typeface="+mn-ea"/>
                <a:cs typeface="+mn-cs"/>
              </a:rPr>
              <a:t>elect </a:t>
            </a:r>
            <a:r>
              <a:rPr lang="en-GB" altLang="da-DK" sz="750" b="0" kern="1200" noProof="1">
                <a:solidFill>
                  <a:schemeClr val="accent1"/>
                </a:solidFill>
                <a:latin typeface="+mn-lt"/>
                <a:ea typeface="+mn-ea"/>
                <a:cs typeface="Arial" panose="020B0604020202020204" pitchFamily="34" charset="0"/>
              </a:rPr>
              <a:t>Image</a:t>
            </a:r>
            <a:r>
              <a:rPr lang="en-GB" altLang="da-DK" sz="788" b="1" i="0" u="none" cap="none" noProof="1">
                <a:solidFill>
                  <a:srgbClr val="000000"/>
                </a:solidFill>
                <a:latin typeface="Times New Roman" panose="02020603050405020304" pitchFamily="18" charset="0"/>
                <a:ea typeface="+mn-ea"/>
                <a:cs typeface="+mn-cs"/>
              </a:rPr>
              <a:t> </a:t>
            </a:r>
            <a:r>
              <a:rPr lang="en-GB" altLang="da-DK" sz="750" b="0" kern="1200" noProof="1">
                <a:solidFill>
                  <a:schemeClr val="accent1"/>
                </a:solidFill>
                <a:latin typeface="+mn-lt"/>
                <a:ea typeface="+mn-ea"/>
                <a:cs typeface="Arial" panose="020B0604020202020204" pitchFamily="34" charset="0"/>
              </a:rPr>
              <a:t>Tools</a:t>
            </a:r>
            <a:r>
              <a:rPr lang="en-GB" altLang="da-DK" sz="788" b="1" i="0" u="none" cap="none" noProof="1">
                <a:solidFill>
                  <a:srgbClr val="000000"/>
                </a:solidFill>
                <a:latin typeface="Times New Roman" panose="02020603050405020304" pitchFamily="18" charset="0"/>
                <a:ea typeface="+mn-ea"/>
                <a:cs typeface="+mn-cs"/>
              </a:rPr>
              <a:t> </a:t>
            </a:r>
            <a:r>
              <a:rPr lang="en-GB" altLang="da-DK" sz="788" b="0" i="0" u="none" cap="none" noProof="1">
                <a:solidFill>
                  <a:srgbClr val="000000"/>
                </a:solidFill>
                <a:latin typeface="Times New Roman" panose="02020603050405020304" pitchFamily="18" charset="0"/>
                <a:ea typeface="+mn-ea"/>
                <a:cs typeface="+mn-cs"/>
              </a:rPr>
              <a:t>options on Templafy ribbon </a:t>
            </a:r>
            <a:br>
              <a:rPr lang="en-GB" altLang="da-DK" sz="788" b="0" i="0" u="none" cap="none" noProof="1">
                <a:solidFill>
                  <a:srgbClr val="000000"/>
                </a:solidFill>
                <a:latin typeface="Times New Roman" panose="02020603050405020304" pitchFamily="18" charset="0"/>
                <a:ea typeface="+mn-ea"/>
                <a:cs typeface="+mn-cs"/>
              </a:rPr>
            </a:br>
            <a:r>
              <a:rPr lang="en-GB" altLang="da-DK" sz="788" b="0" i="0" u="none" cap="none" noProof="1">
                <a:solidFill>
                  <a:srgbClr val="000000"/>
                </a:solidFill>
                <a:latin typeface="Times New Roman" panose="02020603050405020304" pitchFamily="18" charset="0"/>
                <a:ea typeface="+mn-ea"/>
                <a:cs typeface="+mn-cs"/>
              </a:rPr>
              <a:t>and select </a:t>
            </a:r>
            <a:r>
              <a:rPr lang="en-GB" altLang="da-DK" sz="750" b="0" kern="1200" noProof="1">
                <a:solidFill>
                  <a:schemeClr val="accent1"/>
                </a:solidFill>
                <a:latin typeface="+mn-lt"/>
                <a:ea typeface="+mn-ea"/>
                <a:cs typeface="Arial" panose="020B0604020202020204" pitchFamily="34" charset="0"/>
              </a:rPr>
              <a:t>Insert</a:t>
            </a:r>
            <a:r>
              <a:rPr lang="en-GB" altLang="da-DK" sz="788" b="1" i="0" u="none" cap="none" noProof="1">
                <a:solidFill>
                  <a:srgbClr val="000000"/>
                </a:solidFill>
                <a:latin typeface="Times New Roman" panose="02020603050405020304" pitchFamily="18" charset="0"/>
                <a:ea typeface="+mn-ea"/>
                <a:cs typeface="+mn-cs"/>
              </a:rPr>
              <a:t> </a:t>
            </a:r>
            <a:r>
              <a:rPr lang="en-GB" altLang="da-DK" sz="788" b="0" i="0" u="none" cap="none" noProof="1">
                <a:solidFill>
                  <a:srgbClr val="000000"/>
                </a:solidFill>
                <a:latin typeface="Times New Roman" panose="02020603050405020304" pitchFamily="18" charset="0"/>
                <a:ea typeface="+mn-ea"/>
                <a:cs typeface="+mn-cs"/>
              </a:rPr>
              <a:t>or </a:t>
            </a:r>
            <a:r>
              <a:rPr lang="en-GB" altLang="da-DK" sz="750" b="0" kern="1200" noProof="1">
                <a:solidFill>
                  <a:schemeClr val="accent1"/>
                </a:solidFill>
                <a:latin typeface="+mn-lt"/>
                <a:ea typeface="+mn-ea"/>
                <a:cs typeface="Arial" panose="020B0604020202020204" pitchFamily="34" charset="0"/>
              </a:rPr>
              <a:t>Paste</a:t>
            </a:r>
            <a:r>
              <a:rPr lang="en-GB" altLang="da-DK" sz="788" b="0" i="0" u="none" cap="none" noProof="1">
                <a:solidFill>
                  <a:srgbClr val="000000"/>
                </a:solidFill>
                <a:latin typeface="Times New Roman" panose="02020603050405020304" pitchFamily="18" charset="0"/>
                <a:ea typeface="+mn-ea"/>
                <a:cs typeface="+mn-cs"/>
              </a:rPr>
              <a:t>. Then move the picture </a:t>
            </a:r>
            <a:br>
              <a:rPr lang="en-GB" altLang="da-DK" sz="788" b="0" i="0" u="none" cap="none" noProof="1">
                <a:solidFill>
                  <a:srgbClr val="000000"/>
                </a:solidFill>
                <a:latin typeface="Times New Roman" panose="02020603050405020304" pitchFamily="18" charset="0"/>
                <a:ea typeface="+mn-ea"/>
                <a:cs typeface="+mn-cs"/>
              </a:rPr>
            </a:br>
            <a:r>
              <a:rPr lang="en-GB" altLang="da-DK" sz="788" b="0" i="0" u="none" cap="none" noProof="1">
                <a:solidFill>
                  <a:srgbClr val="000000"/>
                </a:solidFill>
                <a:latin typeface="Times New Roman" panose="02020603050405020304" pitchFamily="18" charset="0"/>
                <a:ea typeface="+mn-ea"/>
                <a:cs typeface="+mn-cs"/>
              </a:rPr>
              <a:t>within the placeholder to focus. </a:t>
            </a:r>
            <a:endParaRPr lang="en-GB" altLang="da-DK" sz="900" b="0" i="0" u="none" cap="none" noProof="1">
              <a:solidFill>
                <a:srgbClr val="000000"/>
              </a:solidFill>
              <a:latin typeface="Times New Roman" panose="02020603050405020304" pitchFamily="18" charset="0"/>
              <a:ea typeface="+mn-ea"/>
              <a:cs typeface="+mn-cs"/>
            </a:endParaRPr>
          </a:p>
          <a:p>
            <a:pPr eaLnBrk="1" hangingPunct="1">
              <a:spcBef>
                <a:spcPts val="900"/>
              </a:spcBef>
              <a:spcAft>
                <a:spcPts val="450"/>
              </a:spcAft>
              <a:defRPr/>
            </a:pPr>
            <a:r>
              <a:rPr lang="en-GB" sz="675" b="0" i="0" noProof="1">
                <a:solidFill>
                  <a:schemeClr val="accent1"/>
                </a:solidFill>
                <a:latin typeface="+mn-lt"/>
                <a:cs typeface="Arial" panose="020B0604020202020204" pitchFamily="34" charset="0"/>
              </a:rPr>
              <a:t>Crop picture</a:t>
            </a:r>
          </a:p>
          <a:p>
            <a:pPr marL="108000" indent="-108000" eaLnBrk="1" hangingPunct="1">
              <a:spcAft>
                <a:spcPts val="450"/>
              </a:spcAft>
              <a:buFont typeface="+mj-lt"/>
              <a:buAutoNum type="arabicPeriod"/>
              <a:defRPr/>
            </a:pPr>
            <a:r>
              <a:rPr lang="en-GB" altLang="da-DK" sz="750" b="0" noProof="1">
                <a:solidFill>
                  <a:schemeClr val="tx1"/>
                </a:solidFill>
                <a:latin typeface="+mn-lt"/>
                <a:cs typeface="Arial" panose="020B0604020202020204" pitchFamily="34" charset="0"/>
              </a:rPr>
              <a:t>Click </a:t>
            </a:r>
            <a:r>
              <a:rPr lang="en-GB" altLang="da-DK" sz="750" b="0" kern="1200" noProof="1">
                <a:solidFill>
                  <a:schemeClr val="accent1"/>
                </a:solidFill>
                <a:latin typeface="+mn-lt"/>
                <a:ea typeface="+mn-ea"/>
                <a:cs typeface="Arial" panose="020B0604020202020204" pitchFamily="34" charset="0"/>
              </a:rPr>
              <a:t>Crop</a:t>
            </a:r>
            <a:r>
              <a:rPr lang="en-GB" altLang="da-DK" sz="750" b="0" noProof="1">
                <a:solidFill>
                  <a:schemeClr val="tx1"/>
                </a:solidFill>
                <a:latin typeface="+mn-lt"/>
                <a:cs typeface="Arial" panose="020B0604020202020204" pitchFamily="34" charset="0"/>
              </a:rPr>
              <a:t> to change size or focus of the picture</a:t>
            </a:r>
          </a:p>
          <a:p>
            <a:pPr marL="108000" indent="-108000" eaLnBrk="1" hangingPunct="1">
              <a:spcAft>
                <a:spcPts val="450"/>
              </a:spcAft>
              <a:buFont typeface="+mj-lt"/>
              <a:buAutoNum type="arabicPeriod"/>
              <a:defRPr/>
            </a:pPr>
            <a:r>
              <a:rPr lang="en-GB" altLang="da-DK" sz="750" b="0" noProof="1">
                <a:solidFill>
                  <a:schemeClr val="tx1"/>
                </a:solidFill>
                <a:latin typeface="+mn-lt"/>
                <a:cs typeface="Arial" panose="020B0604020202020204" pitchFamily="34" charset="0"/>
              </a:rPr>
              <a:t>If you want to scale the picture, hold </a:t>
            </a:r>
            <a:r>
              <a:rPr lang="en-GB" altLang="da-DK" sz="750" b="0" kern="1200" noProof="1">
                <a:solidFill>
                  <a:schemeClr val="accent1"/>
                </a:solidFill>
                <a:latin typeface="+mn-lt"/>
                <a:ea typeface="+mn-ea"/>
                <a:cs typeface="Arial" panose="020B0604020202020204" pitchFamily="34" charset="0"/>
              </a:rPr>
              <a:t>SHIFT</a:t>
            </a:r>
            <a:r>
              <a:rPr lang="en-GB" altLang="da-DK" sz="750" b="0" noProof="1">
                <a:solidFill>
                  <a:schemeClr val="tx1"/>
                </a:solidFill>
                <a:latin typeface="+mn-lt"/>
                <a:cs typeface="Arial" panose="020B0604020202020204" pitchFamily="34" charset="0"/>
              </a:rPr>
              <a:t>-key down </a:t>
            </a:r>
            <a:br>
              <a:rPr lang="en-GB" altLang="da-DK" sz="750" b="0" noProof="1">
                <a:solidFill>
                  <a:schemeClr val="tx1"/>
                </a:solidFill>
                <a:latin typeface="+mn-lt"/>
                <a:cs typeface="Arial" panose="020B0604020202020204" pitchFamily="34" charset="0"/>
              </a:rPr>
            </a:br>
            <a:r>
              <a:rPr lang="en-GB" altLang="da-DK" sz="750" b="0" noProof="1">
                <a:solidFill>
                  <a:schemeClr val="tx1"/>
                </a:solidFill>
                <a:latin typeface="+mn-lt"/>
                <a:cs typeface="Arial" panose="020B0604020202020204" pitchFamily="34" charset="0"/>
              </a:rPr>
              <a:t>while dragging the corners of the picture</a:t>
            </a:r>
            <a:br>
              <a:rPr lang="en-GB" altLang="da-DK" sz="675" b="0" noProof="1">
                <a:solidFill>
                  <a:schemeClr val="tx1"/>
                </a:solidFill>
                <a:latin typeface="+mn-lt"/>
                <a:cs typeface="Arial" panose="020B0604020202020204" pitchFamily="34" charset="0"/>
              </a:rPr>
            </a:br>
            <a:endParaRPr lang="en-GB" altLang="da-DK" sz="675" b="0" noProof="1">
              <a:solidFill>
                <a:schemeClr val="tx1"/>
              </a:solidFill>
              <a:latin typeface="+mn-lt"/>
              <a:cs typeface="Arial" panose="020B0604020202020204" pitchFamily="34" charset="0"/>
            </a:endParaRPr>
          </a:p>
          <a:p>
            <a:pPr eaLnBrk="1" hangingPunct="1">
              <a:spcAft>
                <a:spcPts val="450"/>
              </a:spcAft>
              <a:defRPr/>
            </a:pPr>
            <a:r>
              <a:rPr lang="en-GB" altLang="da-DK" sz="750" b="0" kern="1200" noProof="1">
                <a:solidFill>
                  <a:schemeClr val="accent1"/>
                </a:solidFill>
                <a:latin typeface="+mn-lt"/>
                <a:ea typeface="+mn-ea"/>
                <a:cs typeface="Arial" panose="020B0604020202020204" pitchFamily="34" charset="0"/>
              </a:rPr>
              <a:t>Hint: </a:t>
            </a:r>
            <a:r>
              <a:rPr lang="en-GB" altLang="da-DK" sz="750" b="0" noProof="1">
                <a:solidFill>
                  <a:schemeClr val="tx1"/>
                </a:solidFill>
                <a:latin typeface="+mn-lt"/>
                <a:cs typeface="Arial" panose="020B0604020202020204" pitchFamily="34" charset="0"/>
              </a:rPr>
              <a:t>If you delete the picture and insert a new one, the picture may lie in front of the text or graphic. If this happens, select the picture, right-click and choose </a:t>
            </a:r>
            <a:r>
              <a:rPr lang="en-GB" altLang="da-DK" sz="750" b="0" kern="1200" noProof="1">
                <a:solidFill>
                  <a:schemeClr val="accent1"/>
                </a:solidFill>
                <a:latin typeface="+mn-lt"/>
                <a:ea typeface="+mn-ea"/>
                <a:cs typeface="Arial" panose="020B0604020202020204" pitchFamily="34" charset="0"/>
              </a:rPr>
              <a:t>Send to Back</a:t>
            </a:r>
            <a:br>
              <a:rPr lang="en-GB" altLang="da-DK" sz="675" b="0" noProof="1">
                <a:solidFill>
                  <a:schemeClr val="tx1"/>
                </a:solidFill>
                <a:latin typeface="+mn-lt"/>
                <a:cs typeface="Arial" panose="020B0604020202020204" pitchFamily="34" charset="0"/>
              </a:rPr>
            </a:br>
            <a:endParaRPr lang="en-GB" altLang="da-DK" sz="600" b="0" noProof="1">
              <a:solidFill>
                <a:schemeClr val="tx1"/>
              </a:solidFill>
              <a:latin typeface="+mn-lt"/>
              <a:cs typeface="Arial" panose="020B0604020202020204" pitchFamily="34" charset="0"/>
            </a:endParaRPr>
          </a:p>
          <a:p>
            <a:pPr eaLnBrk="1" hangingPunct="1">
              <a:spcAft>
                <a:spcPts val="450"/>
              </a:spcAft>
              <a:defRPr/>
            </a:pPr>
            <a:r>
              <a:rPr lang="en-GB" altLang="da-DK" sz="900" b="1" noProof="1">
                <a:solidFill>
                  <a:schemeClr val="accent1"/>
                </a:solidFill>
                <a:latin typeface="Arial" panose="020B0604020202020204" pitchFamily="34" charset="0"/>
                <a:cs typeface="Arial" panose="020B0604020202020204" pitchFamily="34" charset="0"/>
              </a:rPr>
              <a:t>Accessibility</a:t>
            </a:r>
          </a:p>
          <a:p>
            <a:pPr eaLnBrk="1" hangingPunct="1">
              <a:spcAft>
                <a:spcPts val="450"/>
              </a:spcAft>
              <a:defRPr/>
            </a:pPr>
            <a:r>
              <a:rPr lang="en-GB" altLang="da-DK" sz="750" b="0" noProof="1">
                <a:solidFill>
                  <a:schemeClr val="tx1"/>
                </a:solidFill>
                <a:latin typeface="+mn-lt"/>
                <a:cs typeface="Arial" panose="020B0604020202020204" pitchFamily="34" charset="0"/>
              </a:rPr>
              <a:t>Keep the audience engaged with the simple rule of one concept per slide</a:t>
            </a:r>
          </a:p>
          <a:p>
            <a:pPr eaLnBrk="1" hangingPunct="1">
              <a:spcAft>
                <a:spcPts val="450"/>
              </a:spcAft>
              <a:defRPr/>
            </a:pPr>
            <a:r>
              <a:rPr lang="en-GB" altLang="da-DK" sz="750" b="0" noProof="1">
                <a:solidFill>
                  <a:schemeClr val="tx1"/>
                </a:solidFill>
                <a:latin typeface="+mn-lt"/>
                <a:cs typeface="Arial" panose="020B0604020202020204" pitchFamily="34" charset="0"/>
              </a:rPr>
              <a:t>Run the Accessibility Checker, found under the Review tab</a:t>
            </a:r>
          </a:p>
          <a:p>
            <a:pPr eaLnBrk="1" hangingPunct="1">
              <a:spcAft>
                <a:spcPts val="450"/>
              </a:spcAft>
              <a:defRPr/>
            </a:pPr>
            <a:r>
              <a:rPr lang="en-GB" altLang="da-DK" sz="750" b="0" noProof="1">
                <a:solidFill>
                  <a:schemeClr val="tx1"/>
                </a:solidFill>
                <a:latin typeface="+mn-lt"/>
                <a:cs typeface="Arial" panose="020B0604020202020204" pitchFamily="34" charset="0"/>
              </a:rPr>
              <a:t>For charts and diagrams use the secondary colour palette in </a:t>
            </a:r>
            <a:br>
              <a:rPr lang="en-GB" altLang="da-DK" sz="750" b="0" noProof="1">
                <a:solidFill>
                  <a:schemeClr val="tx1"/>
                </a:solidFill>
                <a:latin typeface="+mn-lt"/>
                <a:cs typeface="Arial" panose="020B0604020202020204" pitchFamily="34" charset="0"/>
              </a:rPr>
            </a:br>
            <a:r>
              <a:rPr lang="en-GB" altLang="da-DK" sz="750" b="0" noProof="1">
                <a:solidFill>
                  <a:schemeClr val="tx1"/>
                </a:solidFill>
                <a:latin typeface="+mn-lt"/>
                <a:cs typeface="Arial" panose="020B0604020202020204" pitchFamily="34" charset="0"/>
              </a:rPr>
              <a:t>the order shown in </a:t>
            </a:r>
            <a:r>
              <a:rPr lang="en-GB" altLang="da-DK" sz="750" b="1" noProof="1">
                <a:solidFill>
                  <a:schemeClr val="tx1"/>
                </a:solidFill>
                <a:latin typeface="+mn-lt"/>
                <a:cs typeface="Arial" panose="020B0604020202020204" pitchFamily="34" charset="0"/>
              </a:rPr>
              <a:t>Custom Colours</a:t>
            </a:r>
            <a:r>
              <a:rPr lang="en-GB" altLang="da-DK" sz="750" b="0" noProof="1">
                <a:solidFill>
                  <a:schemeClr val="tx1"/>
                </a:solidFill>
                <a:latin typeface="+mn-lt"/>
                <a:cs typeface="Arial" panose="020B0604020202020204" pitchFamily="34" charset="0"/>
              </a:rPr>
              <a:t> to make provision for colour blindness</a:t>
            </a:r>
            <a:endParaRPr lang="en-GB" altLang="da-DK" sz="750" b="0" kern="1200" noProof="1">
              <a:solidFill>
                <a:schemeClr val="tx1"/>
              </a:solidFill>
              <a:latin typeface="Arial" charset="0"/>
              <a:ea typeface="+mn-ea"/>
              <a:cs typeface="Arial" panose="020B0604020202020204" pitchFamily="34" charset="0"/>
            </a:endParaRPr>
          </a:p>
          <a:p>
            <a:pPr eaLnBrk="1" hangingPunct="1">
              <a:spcAft>
                <a:spcPts val="450"/>
              </a:spcAft>
              <a:defRPr/>
            </a:pPr>
            <a:endParaRPr lang="en-GB" altLang="da-DK" sz="675" b="0" noProof="1">
              <a:solidFill>
                <a:schemeClr val="tx1"/>
              </a:solidFill>
              <a:latin typeface="+mn-lt"/>
              <a:cs typeface="Arial" panose="020B0604020202020204" pitchFamily="34" charset="0"/>
            </a:endParaRPr>
          </a:p>
          <a:p>
            <a:pPr eaLnBrk="1" hangingPunct="1">
              <a:spcAft>
                <a:spcPts val="450"/>
              </a:spcAft>
              <a:defRPr/>
            </a:pPr>
            <a:endParaRPr lang="en-GB" altLang="da-DK" sz="675" b="0" noProof="1">
              <a:solidFill>
                <a:schemeClr val="tx1"/>
              </a:solidFill>
              <a:latin typeface="+mn-lt"/>
              <a:cs typeface="Arial" panose="020B0604020202020204" pitchFamily="34" charset="0"/>
            </a:endParaRPr>
          </a:p>
        </p:txBody>
      </p:sp>
      <p:sp>
        <p:nvSpPr>
          <p:cNvPr id="32" name="Text Box 4">
            <a:extLst>
              <a:ext uri="{FF2B5EF4-FFF2-40B4-BE49-F238E27FC236}">
                <a16:creationId xmlns:a16="http://schemas.microsoft.com/office/drawing/2014/main" id="{2682DB02-2CDA-471F-B752-2FCF9D501612}"/>
              </a:ext>
            </a:extLst>
          </p:cNvPr>
          <p:cNvSpPr txBox="1">
            <a:spLocks noChangeArrowheads="1"/>
          </p:cNvSpPr>
          <p:nvPr userDrawn="1"/>
        </p:nvSpPr>
        <p:spPr bwMode="auto">
          <a:xfrm>
            <a:off x="6043111" y="1561191"/>
            <a:ext cx="2605088" cy="2908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685800" rtl="0" eaLnBrk="1" fontAlgn="auto" latinLnBrk="0" hangingPunct="1">
              <a:lnSpc>
                <a:spcPct val="100000"/>
              </a:lnSpc>
              <a:spcBef>
                <a:spcPts val="0"/>
              </a:spcBef>
              <a:spcAft>
                <a:spcPts val="450"/>
              </a:spcAft>
              <a:buClrTx/>
              <a:buSzTx/>
              <a:buFontTx/>
              <a:buNone/>
              <a:tabLst/>
              <a:defRPr/>
            </a:pPr>
            <a:r>
              <a:rPr lang="en-GB" sz="900" b="1">
                <a:solidFill>
                  <a:schemeClr val="accent1"/>
                </a:solidFill>
                <a:latin typeface="Arial" panose="020B0604020202020204" pitchFamily="34" charset="0"/>
                <a:cs typeface="Arial" panose="020B0604020202020204" pitchFamily="34" charset="0"/>
              </a:rPr>
              <a:t>Header and footer</a:t>
            </a:r>
            <a:endParaRPr lang="en-GB" altLang="da-DK" sz="900" b="1" noProof="1">
              <a:solidFill>
                <a:schemeClr val="accent1"/>
              </a:solidFill>
              <a:latin typeface="Arial" panose="020B0604020202020204" pitchFamily="34" charset="0"/>
              <a:cs typeface="Arial" panose="020B0604020202020204" pitchFamily="34" charset="0"/>
            </a:endParaRPr>
          </a:p>
          <a:p>
            <a:pPr eaLnBrk="1" hangingPunct="1">
              <a:spcAft>
                <a:spcPts val="450"/>
              </a:spcAft>
              <a:defRPr/>
            </a:pPr>
            <a:r>
              <a:rPr lang="en-GB" altLang="da-DK" sz="750" b="0" noProof="1">
                <a:solidFill>
                  <a:schemeClr val="tx1"/>
                </a:solidFill>
                <a:latin typeface="+mn-lt"/>
                <a:cs typeface="Arial" panose="020B0604020202020204" pitchFamily="34" charset="0"/>
              </a:rPr>
              <a:t>Do this at the very end to apply the changes on all slides</a:t>
            </a:r>
          </a:p>
          <a:p>
            <a:pPr eaLnBrk="1" hangingPunct="1">
              <a:spcAft>
                <a:spcPts val="450"/>
              </a:spcAft>
              <a:defRPr/>
            </a:pPr>
            <a:r>
              <a:rPr lang="en-GB" altLang="da-DK" sz="750" b="0" noProof="1">
                <a:solidFill>
                  <a:schemeClr val="tx1"/>
                </a:solidFill>
                <a:latin typeface="+mn-lt"/>
                <a:cs typeface="Arial" panose="020B0604020202020204" pitchFamily="34" charset="0"/>
              </a:rPr>
              <a:t>Click on </a:t>
            </a:r>
            <a:r>
              <a:rPr lang="en-GB" altLang="da-DK" sz="750" b="0" kern="1200" noProof="1">
                <a:solidFill>
                  <a:schemeClr val="accent1"/>
                </a:solidFill>
                <a:latin typeface="+mn-lt"/>
                <a:ea typeface="+mn-ea"/>
                <a:cs typeface="Arial" panose="020B0604020202020204" pitchFamily="34" charset="0"/>
              </a:rPr>
              <a:t>Header and Footer </a:t>
            </a:r>
            <a:r>
              <a:rPr lang="en-GB" altLang="da-DK" sz="750" b="0" noProof="1">
                <a:solidFill>
                  <a:schemeClr val="tx1"/>
                </a:solidFill>
                <a:latin typeface="+mn-lt"/>
                <a:cs typeface="Arial" panose="020B0604020202020204" pitchFamily="34" charset="0"/>
              </a:rPr>
              <a:t>in the </a:t>
            </a:r>
            <a:r>
              <a:rPr lang="en-GB" altLang="da-DK" sz="750" b="0" kern="1200" noProof="1">
                <a:solidFill>
                  <a:schemeClr val="accent1"/>
                </a:solidFill>
                <a:latin typeface="+mn-lt"/>
                <a:ea typeface="+mn-ea"/>
                <a:cs typeface="Arial" panose="020B0604020202020204" pitchFamily="34" charset="0"/>
              </a:rPr>
              <a:t>Insert</a:t>
            </a:r>
            <a:r>
              <a:rPr lang="en-GB" altLang="da-DK" sz="750" b="0" noProof="1">
                <a:solidFill>
                  <a:schemeClr val="tx1"/>
                </a:solidFill>
                <a:latin typeface="+mn-lt"/>
                <a:cs typeface="Arial" panose="020B0604020202020204" pitchFamily="34" charset="0"/>
              </a:rPr>
              <a:t> tab </a:t>
            </a:r>
            <a:br>
              <a:rPr lang="en-GB" altLang="da-DK" sz="750" b="0" noProof="1">
                <a:solidFill>
                  <a:schemeClr val="tx1"/>
                </a:solidFill>
                <a:latin typeface="+mn-lt"/>
                <a:cs typeface="Arial" panose="020B0604020202020204" pitchFamily="34" charset="0"/>
              </a:rPr>
            </a:br>
            <a:r>
              <a:rPr lang="en-GB" altLang="da-DK" sz="750" b="0" noProof="1">
                <a:solidFill>
                  <a:schemeClr val="tx1"/>
                </a:solidFill>
                <a:latin typeface="+mn-lt"/>
                <a:cs typeface="Arial" panose="020B0604020202020204" pitchFamily="34" charset="0"/>
              </a:rPr>
              <a:t>(write the desired text, click date or page number from or to)</a:t>
            </a:r>
          </a:p>
          <a:p>
            <a:pPr eaLnBrk="1" hangingPunct="1">
              <a:spcAft>
                <a:spcPts val="450"/>
              </a:spcAft>
              <a:defRPr/>
            </a:pPr>
            <a:r>
              <a:rPr lang="en-GB" altLang="da-DK" sz="750" b="0" noProof="1">
                <a:solidFill>
                  <a:schemeClr val="tx1"/>
                </a:solidFill>
                <a:latin typeface="+mn-lt"/>
                <a:cs typeface="Arial" panose="020B0604020202020204" pitchFamily="34" charset="0"/>
              </a:rPr>
              <a:t>Click </a:t>
            </a:r>
            <a:r>
              <a:rPr lang="en-GB" altLang="da-DK" sz="750" b="0" kern="1200" noProof="1">
                <a:solidFill>
                  <a:schemeClr val="accent1"/>
                </a:solidFill>
                <a:latin typeface="+mn-lt"/>
                <a:ea typeface="+mn-ea"/>
                <a:cs typeface="Arial" panose="020B0604020202020204" pitchFamily="34" charset="0"/>
              </a:rPr>
              <a:t>Apply</a:t>
            </a:r>
            <a:r>
              <a:rPr lang="en-GB" altLang="da-DK" sz="750" b="1" noProof="1">
                <a:solidFill>
                  <a:schemeClr val="tx1"/>
                </a:solidFill>
                <a:latin typeface="+mn-lt"/>
                <a:cs typeface="Arial" panose="020B0604020202020204" pitchFamily="34" charset="0"/>
              </a:rPr>
              <a:t> </a:t>
            </a:r>
            <a:r>
              <a:rPr lang="en-GB" altLang="da-DK" sz="750" b="0" kern="1200" noProof="1">
                <a:solidFill>
                  <a:schemeClr val="accent1"/>
                </a:solidFill>
                <a:latin typeface="+mn-lt"/>
                <a:ea typeface="+mn-ea"/>
                <a:cs typeface="Arial" panose="020B0604020202020204" pitchFamily="34" charset="0"/>
              </a:rPr>
              <a:t>to</a:t>
            </a:r>
            <a:r>
              <a:rPr lang="en-GB" altLang="da-DK" sz="750" b="1" noProof="1">
                <a:solidFill>
                  <a:schemeClr val="tx1"/>
                </a:solidFill>
                <a:latin typeface="+mn-lt"/>
                <a:cs typeface="Arial" panose="020B0604020202020204" pitchFamily="34" charset="0"/>
              </a:rPr>
              <a:t> </a:t>
            </a:r>
            <a:r>
              <a:rPr lang="en-GB" altLang="da-DK" sz="750" b="0" kern="1200" noProof="1">
                <a:solidFill>
                  <a:schemeClr val="accent1"/>
                </a:solidFill>
                <a:latin typeface="+mn-lt"/>
                <a:ea typeface="+mn-ea"/>
                <a:cs typeface="Arial" panose="020B0604020202020204" pitchFamily="34" charset="0"/>
              </a:rPr>
              <a:t>All</a:t>
            </a:r>
            <a:r>
              <a:rPr lang="en-GB" altLang="da-DK" sz="750" b="1" noProof="1">
                <a:solidFill>
                  <a:schemeClr val="tx1"/>
                </a:solidFill>
                <a:latin typeface="+mn-lt"/>
                <a:cs typeface="Arial" panose="020B0604020202020204" pitchFamily="34" charset="0"/>
              </a:rPr>
              <a:t> </a:t>
            </a:r>
            <a:r>
              <a:rPr lang="en-GB" altLang="da-DK" sz="750" b="0" noProof="1">
                <a:solidFill>
                  <a:schemeClr val="tx1"/>
                </a:solidFill>
                <a:latin typeface="+mn-lt"/>
                <a:cs typeface="Arial" panose="020B0604020202020204" pitchFamily="34" charset="0"/>
              </a:rPr>
              <a:t>or </a:t>
            </a:r>
            <a:r>
              <a:rPr lang="en-GB" altLang="da-DK" sz="750" b="0" kern="1200" noProof="1">
                <a:solidFill>
                  <a:schemeClr val="accent1"/>
                </a:solidFill>
                <a:latin typeface="+mn-lt"/>
                <a:ea typeface="+mn-ea"/>
                <a:cs typeface="Arial" panose="020B0604020202020204" pitchFamily="34" charset="0"/>
              </a:rPr>
              <a:t>Apply</a:t>
            </a:r>
            <a:r>
              <a:rPr lang="en-GB" altLang="da-DK" sz="750" b="0" noProof="1">
                <a:solidFill>
                  <a:schemeClr val="tx1"/>
                </a:solidFill>
                <a:latin typeface="+mn-lt"/>
                <a:cs typeface="Arial" panose="020B0604020202020204" pitchFamily="34" charset="0"/>
              </a:rPr>
              <a:t> if only used on one slide</a:t>
            </a:r>
            <a:br>
              <a:rPr lang="en-GB" altLang="da-DK" sz="675" b="0" noProof="1">
                <a:solidFill>
                  <a:schemeClr val="tx1"/>
                </a:solidFill>
                <a:latin typeface="+mn-lt"/>
                <a:cs typeface="Arial" panose="020B0604020202020204" pitchFamily="34" charset="0"/>
              </a:rPr>
            </a:br>
            <a:br>
              <a:rPr lang="en-GB" altLang="da-DK" sz="675" b="0" noProof="1">
                <a:solidFill>
                  <a:schemeClr val="tx1"/>
                </a:solidFill>
                <a:latin typeface="+mn-lt"/>
                <a:cs typeface="Arial" panose="020B0604020202020204" pitchFamily="34" charset="0"/>
              </a:rPr>
            </a:br>
            <a:endParaRPr lang="en-GB" altLang="da-DK" sz="600" b="0" noProof="1">
              <a:solidFill>
                <a:schemeClr val="tx1"/>
              </a:solidFill>
              <a:latin typeface="+mn-lt"/>
              <a:cs typeface="Arial" panose="020B0604020202020204" pitchFamily="34" charset="0"/>
            </a:endParaRPr>
          </a:p>
          <a:p>
            <a:pPr eaLnBrk="1" hangingPunct="1">
              <a:spcAft>
                <a:spcPts val="450"/>
              </a:spcAft>
              <a:defRPr/>
            </a:pPr>
            <a:r>
              <a:rPr lang="en-GB" altLang="da-DK" sz="900" b="1" noProof="1">
                <a:solidFill>
                  <a:schemeClr val="accent1"/>
                </a:solidFill>
                <a:latin typeface="Arial" panose="020B0604020202020204" pitchFamily="34" charset="0"/>
                <a:cs typeface="Arial" panose="020B0604020202020204" pitchFamily="34" charset="0"/>
              </a:rPr>
              <a:t>Copy/paste content</a:t>
            </a:r>
          </a:p>
          <a:p>
            <a:pPr eaLnBrk="1" hangingPunct="1">
              <a:spcAft>
                <a:spcPts val="450"/>
              </a:spcAft>
              <a:defRPr/>
            </a:pPr>
            <a:r>
              <a:rPr lang="en-GB" altLang="da-DK" sz="750" b="0" noProof="1">
                <a:solidFill>
                  <a:schemeClr val="tx1"/>
                </a:solidFill>
                <a:latin typeface="+mn-lt"/>
                <a:cs typeface="Arial" panose="020B0604020202020204" pitchFamily="34" charset="0"/>
              </a:rPr>
              <a:t>When copying old content to your new presentation, 2 options are available:</a:t>
            </a:r>
          </a:p>
          <a:p>
            <a:pPr marL="135000" indent="-135000" eaLnBrk="1" hangingPunct="1">
              <a:spcAft>
                <a:spcPts val="450"/>
              </a:spcAft>
              <a:buFont typeface="+mj-lt"/>
              <a:buAutoNum type="arabicPeriod"/>
              <a:defRPr/>
            </a:pPr>
            <a:r>
              <a:rPr lang="en-GB" altLang="da-DK" sz="750" b="0" kern="1200" noProof="1">
                <a:solidFill>
                  <a:schemeClr val="accent1"/>
                </a:solidFill>
                <a:latin typeface="+mn-lt"/>
                <a:ea typeface="+mn-ea"/>
                <a:cs typeface="Arial" panose="020B0604020202020204" pitchFamily="34" charset="0"/>
              </a:rPr>
              <a:t>Best practice: </a:t>
            </a:r>
            <a:r>
              <a:rPr lang="en-GB" altLang="da-DK" sz="750" b="0" noProof="1">
                <a:solidFill>
                  <a:schemeClr val="tx1"/>
                </a:solidFill>
                <a:latin typeface="+mn-lt"/>
                <a:cs typeface="Arial" panose="020B0604020202020204" pitchFamily="34" charset="0"/>
              </a:rPr>
              <a:t>Create a slide in your new presentation and copy </a:t>
            </a:r>
            <a:r>
              <a:rPr lang="en-GB" altLang="da-DK" sz="750" b="0" kern="1200" noProof="1">
                <a:solidFill>
                  <a:schemeClr val="accent1"/>
                </a:solidFill>
                <a:latin typeface="+mn-lt"/>
                <a:ea typeface="+mn-ea"/>
                <a:cs typeface="Arial" panose="020B0604020202020204" pitchFamily="34" charset="0"/>
              </a:rPr>
              <a:t>one</a:t>
            </a:r>
            <a:r>
              <a:rPr lang="en-GB" altLang="da-DK" sz="750" b="0" i="0" u="none" noProof="1">
                <a:solidFill>
                  <a:schemeClr val="tx1"/>
                </a:solidFill>
                <a:latin typeface="+mn-lt"/>
                <a:cs typeface="Arial" panose="020B0604020202020204" pitchFamily="34" charset="0"/>
              </a:rPr>
              <a:t> piece of content at a time (e.g. copy all text from </a:t>
            </a:r>
            <a:r>
              <a:rPr lang="en-GB" altLang="da-DK" sz="750" b="0" kern="1200" noProof="1">
                <a:solidFill>
                  <a:schemeClr val="accent1"/>
                </a:solidFill>
                <a:latin typeface="+mn-lt"/>
                <a:ea typeface="+mn-ea"/>
                <a:cs typeface="Arial" panose="020B0604020202020204" pitchFamily="34" charset="0"/>
              </a:rPr>
              <a:t>one</a:t>
            </a:r>
            <a:r>
              <a:rPr lang="en-GB" altLang="da-DK" sz="750" b="0" i="0" u="none" noProof="1">
                <a:solidFill>
                  <a:schemeClr val="tx1"/>
                </a:solidFill>
                <a:latin typeface="+mn-lt"/>
                <a:cs typeface="Arial" panose="020B0604020202020204" pitchFamily="34" charset="0"/>
              </a:rPr>
              <a:t> textbox)</a:t>
            </a:r>
            <a:endParaRPr lang="en-GB" altLang="da-DK" sz="750" b="1" i="0" u="sng" noProof="1">
              <a:solidFill>
                <a:schemeClr val="tx1"/>
              </a:solidFill>
              <a:latin typeface="+mn-lt"/>
              <a:cs typeface="Arial" panose="020B0604020202020204" pitchFamily="34" charset="0"/>
            </a:endParaRPr>
          </a:p>
          <a:p>
            <a:pPr marL="135000" indent="-135000" eaLnBrk="1" hangingPunct="1">
              <a:spcAft>
                <a:spcPts val="450"/>
              </a:spcAft>
              <a:buFont typeface="+mj-lt"/>
              <a:buAutoNum type="arabicPeriod"/>
              <a:defRPr/>
            </a:pPr>
            <a:r>
              <a:rPr lang="en-GB" altLang="da-DK" sz="750" b="0" noProof="1">
                <a:solidFill>
                  <a:schemeClr val="tx1"/>
                </a:solidFill>
                <a:latin typeface="+mn-lt"/>
                <a:cs typeface="Arial" panose="020B0604020202020204" pitchFamily="34" charset="0"/>
              </a:rPr>
              <a:t>Or copy an entire slide into your new presentation and then choose a fitting layout. Remember to delete the old, wrong layouts (go to View &gt; Slidemaster and delete them)</a:t>
            </a:r>
          </a:p>
          <a:p>
            <a:pPr eaLnBrk="1" hangingPunct="1">
              <a:spcAft>
                <a:spcPts val="0"/>
              </a:spcAft>
              <a:defRPr/>
            </a:pPr>
            <a:endParaRPr lang="en-GB" altLang="da-DK" sz="675" b="0" noProof="1">
              <a:solidFill>
                <a:schemeClr val="tx1"/>
              </a:solidFill>
              <a:latin typeface="+mn-lt"/>
              <a:cs typeface="Arial" panose="020B0604020202020204" pitchFamily="34" charset="0"/>
            </a:endParaRPr>
          </a:p>
          <a:p>
            <a:pPr eaLnBrk="1" hangingPunct="1">
              <a:spcAft>
                <a:spcPts val="450"/>
              </a:spcAft>
              <a:defRPr/>
            </a:pPr>
            <a:r>
              <a:rPr lang="en-GB" altLang="da-DK" sz="900" b="1" noProof="1">
                <a:solidFill>
                  <a:schemeClr val="accent1"/>
                </a:solidFill>
                <a:latin typeface="Arial" panose="020B0604020202020204" pitchFamily="34" charset="0"/>
                <a:cs typeface="Arial" panose="020B0604020202020204" pitchFamily="34" charset="0"/>
              </a:rPr>
              <a:t>Colours and order of use</a:t>
            </a:r>
          </a:p>
          <a:p>
            <a:pPr eaLnBrk="1" hangingPunct="1">
              <a:spcAft>
                <a:spcPts val="450"/>
              </a:spcAft>
              <a:defRPr/>
            </a:pPr>
            <a:r>
              <a:rPr lang="en-GB" altLang="da-DK" sz="750" b="0" noProof="1">
                <a:solidFill>
                  <a:schemeClr val="tx1"/>
                </a:solidFill>
                <a:latin typeface="+mn-lt"/>
                <a:cs typeface="Arial" panose="020B0604020202020204" pitchFamily="34" charset="0"/>
              </a:rPr>
              <a:t>Where one or two colours adequately convey the </a:t>
            </a:r>
            <a:br>
              <a:rPr lang="en-GB" altLang="da-DK" sz="750" b="0" noProof="1">
                <a:solidFill>
                  <a:schemeClr val="tx1"/>
                </a:solidFill>
                <a:latin typeface="+mn-lt"/>
                <a:cs typeface="Arial" panose="020B0604020202020204" pitchFamily="34" charset="0"/>
              </a:rPr>
            </a:br>
            <a:r>
              <a:rPr lang="en-GB" altLang="da-DK" sz="750" b="0" noProof="1">
                <a:solidFill>
                  <a:schemeClr val="tx1"/>
                </a:solidFill>
                <a:latin typeface="+mn-lt"/>
                <a:cs typeface="Arial" panose="020B0604020202020204" pitchFamily="34" charset="0"/>
              </a:rPr>
              <a:t>information, then the primary palette should be used</a:t>
            </a:r>
            <a:endParaRPr lang="en-GB" altLang="da-DK" sz="750" b="1" noProof="1">
              <a:solidFill>
                <a:schemeClr val="tx1"/>
              </a:solidFill>
              <a:latin typeface="+mn-lt"/>
              <a:cs typeface="Arial" panose="020B0604020202020204" pitchFamily="34" charset="0"/>
            </a:endParaRPr>
          </a:p>
        </p:txBody>
      </p:sp>
      <p:pic>
        <p:nvPicPr>
          <p:cNvPr id="33" name="Picture 32">
            <a:extLst>
              <a:ext uri="{FF2B5EF4-FFF2-40B4-BE49-F238E27FC236}">
                <a16:creationId xmlns:a16="http://schemas.microsoft.com/office/drawing/2014/main" id="{FBB584EE-8C00-4508-B274-AFA10B3ABBEE}"/>
              </a:ext>
            </a:extLst>
          </p:cNvPr>
          <p:cNvPicPr>
            <a:picLocks noChangeAspect="1"/>
          </p:cNvPicPr>
          <p:nvPr userDrawn="1"/>
        </p:nvPicPr>
        <p:blipFill>
          <a:blip r:embed="rId2"/>
          <a:stretch>
            <a:fillRect/>
          </a:stretch>
        </p:blipFill>
        <p:spPr>
          <a:xfrm>
            <a:off x="2733557" y="4676636"/>
            <a:ext cx="356571" cy="176762"/>
          </a:xfrm>
          <a:prstGeom prst="rect">
            <a:avLst/>
          </a:prstGeom>
        </p:spPr>
      </p:pic>
      <p:pic>
        <p:nvPicPr>
          <p:cNvPr id="35" name="Picture 16">
            <a:extLst>
              <a:ext uri="{FF2B5EF4-FFF2-40B4-BE49-F238E27FC236}">
                <a16:creationId xmlns:a16="http://schemas.microsoft.com/office/drawing/2014/main" id="{41BC802C-A869-4D85-92E3-B3EBC84B5E76}"/>
              </a:ext>
            </a:extLst>
          </p:cNvPr>
          <p:cNvPicPr>
            <a:picLocks noChangeAspect="1"/>
          </p:cNvPicPr>
          <p:nvPr userDrawn="1"/>
        </p:nvPicPr>
        <p:blipFill>
          <a:blip r:embed="rId3"/>
          <a:stretch>
            <a:fillRect/>
          </a:stretch>
        </p:blipFill>
        <p:spPr>
          <a:xfrm>
            <a:off x="2854230" y="3988874"/>
            <a:ext cx="246661" cy="505501"/>
          </a:xfrm>
          <a:prstGeom prst="rect">
            <a:avLst/>
          </a:prstGeom>
        </p:spPr>
      </p:pic>
      <p:pic>
        <p:nvPicPr>
          <p:cNvPr id="36" name="Picture 20">
            <a:extLst>
              <a:ext uri="{FF2B5EF4-FFF2-40B4-BE49-F238E27FC236}">
                <a16:creationId xmlns:a16="http://schemas.microsoft.com/office/drawing/2014/main" id="{F7E1D6D1-B653-444A-A572-F87B91C8552B}"/>
              </a:ext>
            </a:extLst>
          </p:cNvPr>
          <p:cNvPicPr>
            <a:picLocks noChangeAspect="1"/>
          </p:cNvPicPr>
          <p:nvPr userDrawn="1"/>
        </p:nvPicPr>
        <p:blipFill>
          <a:blip r:embed="rId4"/>
          <a:stretch>
            <a:fillRect/>
          </a:stretch>
        </p:blipFill>
        <p:spPr>
          <a:xfrm>
            <a:off x="2733558" y="3256162"/>
            <a:ext cx="403849" cy="172841"/>
          </a:xfrm>
          <a:prstGeom prst="rect">
            <a:avLst/>
          </a:prstGeom>
        </p:spPr>
      </p:pic>
      <p:pic>
        <p:nvPicPr>
          <p:cNvPr id="37" name="Picture 19">
            <a:extLst>
              <a:ext uri="{FF2B5EF4-FFF2-40B4-BE49-F238E27FC236}">
                <a16:creationId xmlns:a16="http://schemas.microsoft.com/office/drawing/2014/main" id="{A91EB139-9D90-427B-9229-AFB288306F92}"/>
              </a:ext>
            </a:extLst>
          </p:cNvPr>
          <p:cNvPicPr>
            <a:picLocks noChangeAspect="1"/>
          </p:cNvPicPr>
          <p:nvPr userDrawn="1"/>
        </p:nvPicPr>
        <p:blipFill>
          <a:blip r:embed="rId5"/>
          <a:stretch>
            <a:fillRect/>
          </a:stretch>
        </p:blipFill>
        <p:spPr>
          <a:xfrm>
            <a:off x="5635960" y="2732345"/>
            <a:ext cx="235341" cy="543900"/>
          </a:xfrm>
          <a:prstGeom prst="rect">
            <a:avLst/>
          </a:prstGeom>
        </p:spPr>
      </p:pic>
      <p:pic>
        <p:nvPicPr>
          <p:cNvPr id="38" name="Picture 12">
            <a:extLst>
              <a:ext uri="{FF2B5EF4-FFF2-40B4-BE49-F238E27FC236}">
                <a16:creationId xmlns:a16="http://schemas.microsoft.com/office/drawing/2014/main" id="{9302297C-8714-4F04-80C4-D88FCB711B81}"/>
              </a:ext>
            </a:extLst>
          </p:cNvPr>
          <p:cNvPicPr>
            <a:picLocks noChangeAspect="1"/>
          </p:cNvPicPr>
          <p:nvPr userDrawn="1"/>
        </p:nvPicPr>
        <p:blipFill>
          <a:blip r:embed="rId6"/>
          <a:stretch>
            <a:fillRect/>
          </a:stretch>
        </p:blipFill>
        <p:spPr>
          <a:xfrm>
            <a:off x="8366172" y="2350953"/>
            <a:ext cx="283720" cy="543366"/>
          </a:xfrm>
          <a:prstGeom prst="rect">
            <a:avLst/>
          </a:prstGeom>
        </p:spPr>
      </p:pic>
      <p:pic>
        <p:nvPicPr>
          <p:cNvPr id="39" name="Picture 38">
            <a:extLst>
              <a:ext uri="{FF2B5EF4-FFF2-40B4-BE49-F238E27FC236}">
                <a16:creationId xmlns:a16="http://schemas.microsoft.com/office/drawing/2014/main" id="{0E3E34AB-E599-431C-B998-23EB2D866138}"/>
              </a:ext>
            </a:extLst>
          </p:cNvPr>
          <p:cNvPicPr>
            <a:picLocks noChangeAspect="1"/>
          </p:cNvPicPr>
          <p:nvPr userDrawn="1"/>
        </p:nvPicPr>
        <p:blipFill>
          <a:blip r:embed="rId7"/>
          <a:stretch>
            <a:fillRect/>
          </a:stretch>
        </p:blipFill>
        <p:spPr>
          <a:xfrm>
            <a:off x="490865" y="2558848"/>
            <a:ext cx="342857" cy="257143"/>
          </a:xfrm>
          <a:prstGeom prst="rect">
            <a:avLst/>
          </a:prstGeom>
        </p:spPr>
      </p:pic>
      <p:grpSp>
        <p:nvGrpSpPr>
          <p:cNvPr id="40" name="Group 39">
            <a:extLst>
              <a:ext uri="{FF2B5EF4-FFF2-40B4-BE49-F238E27FC236}">
                <a16:creationId xmlns:a16="http://schemas.microsoft.com/office/drawing/2014/main" id="{72902734-3D03-4C28-A006-0BEC608D23B2}"/>
              </a:ext>
            </a:extLst>
          </p:cNvPr>
          <p:cNvGrpSpPr/>
          <p:nvPr userDrawn="1"/>
        </p:nvGrpSpPr>
        <p:grpSpPr>
          <a:xfrm>
            <a:off x="8514891" y="5065034"/>
            <a:ext cx="135000" cy="608519"/>
            <a:chOff x="11353188" y="5592256"/>
            <a:chExt cx="180000" cy="608519"/>
          </a:xfrm>
        </p:grpSpPr>
        <p:sp>
          <p:nvSpPr>
            <p:cNvPr id="41" name="TextBox 40">
              <a:extLst>
                <a:ext uri="{FF2B5EF4-FFF2-40B4-BE49-F238E27FC236}">
                  <a16:creationId xmlns:a16="http://schemas.microsoft.com/office/drawing/2014/main" id="{38B58C93-1F46-455C-8D5F-F2CD48D279E9}"/>
                </a:ext>
              </a:extLst>
            </p:cNvPr>
            <p:cNvSpPr txBox="1"/>
            <p:nvPr userDrawn="1"/>
          </p:nvSpPr>
          <p:spPr>
            <a:xfrm>
              <a:off x="11353188" y="5807237"/>
              <a:ext cx="180000" cy="180000"/>
            </a:xfrm>
            <a:prstGeom prst="rect">
              <a:avLst/>
            </a:prstGeom>
            <a:solidFill>
              <a:schemeClr val="bg2"/>
            </a:solidFill>
            <a:ln w="3175">
              <a:solidFill>
                <a:schemeClr val="tx1"/>
              </a:solidFill>
            </a:ln>
          </p:spPr>
          <p:txBody>
            <a:bodyPr wrap="square" lIns="0" tIns="0" rIns="0" bIns="0"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75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2" name="TextBox 41">
              <a:extLst>
                <a:ext uri="{FF2B5EF4-FFF2-40B4-BE49-F238E27FC236}">
                  <a16:creationId xmlns:a16="http://schemas.microsoft.com/office/drawing/2014/main" id="{17A2DB1B-A420-4B12-85ED-CF483E503527}"/>
                </a:ext>
              </a:extLst>
            </p:cNvPr>
            <p:cNvSpPr txBox="1"/>
            <p:nvPr userDrawn="1"/>
          </p:nvSpPr>
          <p:spPr>
            <a:xfrm>
              <a:off x="11353188" y="6020775"/>
              <a:ext cx="180000" cy="180000"/>
            </a:xfrm>
            <a:prstGeom prst="rect">
              <a:avLst/>
            </a:prstGeom>
            <a:solidFill>
              <a:schemeClr val="tx1"/>
            </a:solidFill>
            <a:ln>
              <a:solidFill>
                <a:schemeClr val="tx1"/>
              </a:solidFill>
            </a:ln>
          </p:spPr>
          <p:txBody>
            <a:bodyPr wrap="square" lIns="0" tIns="0" rIns="0" bIns="0"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75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3" name="TextBox 42">
              <a:extLst>
                <a:ext uri="{FF2B5EF4-FFF2-40B4-BE49-F238E27FC236}">
                  <a16:creationId xmlns:a16="http://schemas.microsoft.com/office/drawing/2014/main" id="{5D0F578B-638A-4F2E-801D-451C157902C7}"/>
                </a:ext>
              </a:extLst>
            </p:cNvPr>
            <p:cNvSpPr txBox="1"/>
            <p:nvPr userDrawn="1"/>
          </p:nvSpPr>
          <p:spPr>
            <a:xfrm>
              <a:off x="11353188" y="5592256"/>
              <a:ext cx="180000" cy="180000"/>
            </a:xfrm>
            <a:prstGeom prst="rect">
              <a:avLst/>
            </a:prstGeom>
            <a:solidFill>
              <a:schemeClr val="accent1"/>
            </a:solidFill>
            <a:ln>
              <a:solidFill>
                <a:schemeClr val="tx2"/>
              </a:solidFill>
            </a:ln>
          </p:spPr>
          <p:txBody>
            <a:bodyPr wrap="square" lIns="0" tIns="0" rIns="0" bIns="0"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75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pSp>
      <p:sp>
        <p:nvSpPr>
          <p:cNvPr id="44" name="Title 2">
            <a:extLst>
              <a:ext uri="{FF2B5EF4-FFF2-40B4-BE49-F238E27FC236}">
                <a16:creationId xmlns:a16="http://schemas.microsoft.com/office/drawing/2014/main" id="{88AC562C-7CEE-4D41-9A95-F1606A2EBDEB}"/>
              </a:ext>
            </a:extLst>
          </p:cNvPr>
          <p:cNvSpPr>
            <a:spLocks noGrp="1"/>
          </p:cNvSpPr>
          <p:nvPr>
            <p:ph type="title" hasCustomPrompt="1"/>
          </p:nvPr>
        </p:nvSpPr>
        <p:spPr>
          <a:xfrm>
            <a:off x="494109" y="504000"/>
            <a:ext cx="5379245" cy="532800"/>
          </a:xfrm>
        </p:spPr>
        <p:txBody>
          <a:bodyPr/>
          <a:lstStyle>
            <a:lvl1pPr>
              <a:defRPr/>
            </a:lvl1pPr>
          </a:lstStyle>
          <a:p>
            <a:r>
              <a:rPr lang="en-GB"/>
              <a:t>Tips and Tricks: user guide</a:t>
            </a:r>
          </a:p>
        </p:txBody>
      </p:sp>
      <p:pic>
        <p:nvPicPr>
          <p:cNvPr id="2" name="Picture 1">
            <a:extLst>
              <a:ext uri="{FF2B5EF4-FFF2-40B4-BE49-F238E27FC236}">
                <a16:creationId xmlns:a16="http://schemas.microsoft.com/office/drawing/2014/main" id="{04E091B5-7F19-4FC3-BFBD-9868B3E235AB}"/>
              </a:ext>
            </a:extLst>
          </p:cNvPr>
          <p:cNvPicPr>
            <a:picLocks noChangeAspect="1"/>
          </p:cNvPicPr>
          <p:nvPr userDrawn="1"/>
        </p:nvPicPr>
        <p:blipFill>
          <a:blip r:embed="rId8"/>
          <a:stretch>
            <a:fillRect/>
          </a:stretch>
        </p:blipFill>
        <p:spPr>
          <a:xfrm>
            <a:off x="2475925" y="1585891"/>
            <a:ext cx="654950" cy="1193899"/>
          </a:xfrm>
          <a:prstGeom prst="rect">
            <a:avLst/>
          </a:prstGeom>
        </p:spPr>
      </p:pic>
      <p:pic>
        <p:nvPicPr>
          <p:cNvPr id="6" name="Picture 5">
            <a:extLst>
              <a:ext uri="{FF2B5EF4-FFF2-40B4-BE49-F238E27FC236}">
                <a16:creationId xmlns:a16="http://schemas.microsoft.com/office/drawing/2014/main" id="{CAF5A0E2-DFA0-4F60-BCDA-05EE8CD09854}"/>
              </a:ext>
            </a:extLst>
          </p:cNvPr>
          <p:cNvPicPr>
            <a:picLocks noChangeAspect="1"/>
          </p:cNvPicPr>
          <p:nvPr userDrawn="1"/>
        </p:nvPicPr>
        <p:blipFill rotWithShape="1">
          <a:blip r:embed="rId9"/>
          <a:srcRect t="1" b="14057"/>
          <a:stretch/>
        </p:blipFill>
        <p:spPr>
          <a:xfrm>
            <a:off x="5345938" y="1787383"/>
            <a:ext cx="525362" cy="771465"/>
          </a:xfrm>
          <a:prstGeom prst="rect">
            <a:avLst/>
          </a:prstGeom>
        </p:spPr>
      </p:pic>
    </p:spTree>
    <p:extLst>
      <p:ext uri="{BB962C8B-B14F-4D97-AF65-F5344CB8AC3E}">
        <p14:creationId xmlns:p14="http://schemas.microsoft.com/office/powerpoint/2010/main" val="37755459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P TOC">
    <p:spTree>
      <p:nvGrpSpPr>
        <p:cNvPr id="1" name=""/>
        <p:cNvGrpSpPr/>
        <p:nvPr/>
      </p:nvGrpSpPr>
      <p:grpSpPr>
        <a:xfrm>
          <a:off x="0" y="0"/>
          <a:ext cx="0" cy="0"/>
          <a:chOff x="0" y="0"/>
          <a:chExt cx="0" cy="0"/>
        </a:xfrm>
      </p:grpSpPr>
      <p:grpSp>
        <p:nvGrpSpPr>
          <p:cNvPr id="3" name="SP Agenda Section" hidden="1"/>
          <p:cNvGrpSpPr/>
          <p:nvPr userDrawn="1"/>
        </p:nvGrpSpPr>
        <p:grpSpPr>
          <a:xfrm>
            <a:off x="420882" y="1824042"/>
            <a:ext cx="8283186" cy="369332"/>
            <a:chOff x="1630533" y="2085631"/>
            <a:chExt cx="11044247" cy="369332"/>
          </a:xfrm>
        </p:grpSpPr>
        <p:sp>
          <p:nvSpPr>
            <p:cNvPr id="20" name="Section Title"/>
            <p:cNvSpPr txBox="1">
              <a:spLocks/>
            </p:cNvSpPr>
            <p:nvPr userDrawn="1"/>
          </p:nvSpPr>
          <p:spPr>
            <a:xfrm>
              <a:off x="1630533" y="2085631"/>
              <a:ext cx="3843347" cy="369332"/>
            </a:xfrm>
            <a:prstGeom prst="rect">
              <a:avLst/>
            </a:prstGeom>
            <a:noFill/>
          </p:spPr>
          <p:txBody>
            <a:bodyPr wrap="square" rtlCol="0" anchor="ctr">
              <a:noAutofit/>
            </a:bodyPr>
            <a:lstStyle/>
            <a:p>
              <a:pPr defTabSz="7000700">
                <a:tabLst>
                  <a:tab pos="7134047" algn="l"/>
                </a:tabLst>
              </a:pPr>
              <a:r>
                <a:rPr lang="en-US" sz="2100"/>
                <a:t>&lt;TEXT&gt;</a:t>
              </a:r>
            </a:p>
          </p:txBody>
        </p:sp>
        <p:sp>
          <p:nvSpPr>
            <p:cNvPr id="22" name="Slide Number"/>
            <p:cNvSpPr txBox="1">
              <a:spLocks/>
            </p:cNvSpPr>
            <p:nvPr userDrawn="1"/>
          </p:nvSpPr>
          <p:spPr>
            <a:xfrm>
              <a:off x="12037786" y="2085631"/>
              <a:ext cx="636994" cy="369332"/>
            </a:xfrm>
            <a:prstGeom prst="rect">
              <a:avLst/>
            </a:prstGeom>
            <a:noFill/>
          </p:spPr>
          <p:txBody>
            <a:bodyPr wrap="none" rtlCol="0" anchor="ctr">
              <a:noAutofit/>
            </a:bodyPr>
            <a:lstStyle/>
            <a:p>
              <a:pPr algn="r"/>
              <a:r>
                <a:rPr lang="en-US" sz="2100"/>
                <a:t>&lt;P&gt;</a:t>
              </a:r>
            </a:p>
          </p:txBody>
        </p:sp>
      </p:grpSp>
      <p:grpSp>
        <p:nvGrpSpPr>
          <p:cNvPr id="4" name="SP Agenda Section Highlight" hidden="1"/>
          <p:cNvGrpSpPr>
            <a:grpSpLocks/>
          </p:cNvGrpSpPr>
          <p:nvPr userDrawn="1"/>
        </p:nvGrpSpPr>
        <p:grpSpPr>
          <a:xfrm>
            <a:off x="420882" y="2384090"/>
            <a:ext cx="8283186" cy="369332"/>
            <a:chOff x="1547504" y="2616963"/>
            <a:chExt cx="11044248" cy="369332"/>
          </a:xfrm>
          <a:noFill/>
        </p:grpSpPr>
        <p:sp>
          <p:nvSpPr>
            <p:cNvPr id="32" name="Section Title"/>
            <p:cNvSpPr txBox="1">
              <a:spLocks/>
            </p:cNvSpPr>
            <p:nvPr userDrawn="1"/>
          </p:nvSpPr>
          <p:spPr>
            <a:xfrm>
              <a:off x="1547504" y="2616963"/>
              <a:ext cx="3843347" cy="369332"/>
            </a:xfrm>
            <a:prstGeom prst="rect">
              <a:avLst/>
            </a:prstGeom>
            <a:grpFill/>
          </p:spPr>
          <p:txBody>
            <a:bodyPr wrap="square" rtlCol="0" anchor="ctr">
              <a:noAutofit/>
            </a:bodyPr>
            <a:lstStyle/>
            <a:p>
              <a:pPr defTabSz="7000700">
                <a:tabLst>
                  <a:tab pos="7134047" algn="l"/>
                </a:tabLst>
              </a:pPr>
              <a:r>
                <a:rPr lang="en-US" sz="2100" b="0">
                  <a:solidFill>
                    <a:srgbClr val="FF0000"/>
                  </a:solidFill>
                </a:rPr>
                <a:t>&lt;TEXT&gt;</a:t>
              </a:r>
            </a:p>
          </p:txBody>
        </p:sp>
        <p:sp>
          <p:nvSpPr>
            <p:cNvPr id="34" name="Slide Number"/>
            <p:cNvSpPr txBox="1">
              <a:spLocks/>
            </p:cNvSpPr>
            <p:nvPr userDrawn="1"/>
          </p:nvSpPr>
          <p:spPr>
            <a:xfrm>
              <a:off x="11954758" y="2616963"/>
              <a:ext cx="636994" cy="369332"/>
            </a:xfrm>
            <a:prstGeom prst="rect">
              <a:avLst/>
            </a:prstGeom>
            <a:grpFill/>
          </p:spPr>
          <p:txBody>
            <a:bodyPr wrap="none" rtlCol="0" anchor="ctr">
              <a:noAutofit/>
            </a:bodyPr>
            <a:lstStyle/>
            <a:p>
              <a:pPr algn="r"/>
              <a:r>
                <a:rPr lang="en-US" sz="2100" b="0">
                  <a:solidFill>
                    <a:srgbClr val="FF0000"/>
                  </a:solidFill>
                </a:rPr>
                <a:t>&lt;P&gt;</a:t>
              </a:r>
            </a:p>
          </p:txBody>
        </p:sp>
      </p:grpSp>
      <p:grpSp>
        <p:nvGrpSpPr>
          <p:cNvPr id="8" name="SP Agenda Subsection" hidden="1"/>
          <p:cNvGrpSpPr>
            <a:grpSpLocks/>
          </p:cNvGrpSpPr>
          <p:nvPr userDrawn="1"/>
        </p:nvGrpSpPr>
        <p:grpSpPr>
          <a:xfrm>
            <a:off x="420882" y="2943456"/>
            <a:ext cx="8283186" cy="369332"/>
            <a:chOff x="2062894" y="3155687"/>
            <a:chExt cx="11044247" cy="369332"/>
          </a:xfrm>
        </p:grpSpPr>
        <p:sp>
          <p:nvSpPr>
            <p:cNvPr id="39" name="Section Title"/>
            <p:cNvSpPr txBox="1">
              <a:spLocks/>
            </p:cNvSpPr>
            <p:nvPr userDrawn="1"/>
          </p:nvSpPr>
          <p:spPr>
            <a:xfrm>
              <a:off x="2062894" y="3155687"/>
              <a:ext cx="3366444" cy="369332"/>
            </a:xfrm>
            <a:prstGeom prst="rect">
              <a:avLst/>
            </a:prstGeom>
            <a:noFill/>
          </p:spPr>
          <p:txBody>
            <a:bodyPr wrap="square" rtlCol="0" anchor="ctr">
              <a:noAutofit/>
            </a:bodyPr>
            <a:lstStyle/>
            <a:p>
              <a:pPr defTabSz="7000700">
                <a:tabLst>
                  <a:tab pos="7134047" algn="l"/>
                </a:tabLst>
              </a:pPr>
              <a:r>
                <a:rPr lang="en-US" sz="2100"/>
                <a:t>&lt;TEXT&gt;</a:t>
              </a:r>
            </a:p>
          </p:txBody>
        </p:sp>
        <p:sp>
          <p:nvSpPr>
            <p:cNvPr id="41" name="Slide Number"/>
            <p:cNvSpPr txBox="1">
              <a:spLocks/>
            </p:cNvSpPr>
            <p:nvPr userDrawn="1"/>
          </p:nvSpPr>
          <p:spPr>
            <a:xfrm>
              <a:off x="12470147" y="3155687"/>
              <a:ext cx="636994" cy="369332"/>
            </a:xfrm>
            <a:prstGeom prst="rect">
              <a:avLst/>
            </a:prstGeom>
            <a:noFill/>
          </p:spPr>
          <p:txBody>
            <a:bodyPr wrap="none" rtlCol="0" anchor="ctr">
              <a:noAutofit/>
            </a:bodyPr>
            <a:lstStyle/>
            <a:p>
              <a:pPr algn="r"/>
              <a:r>
                <a:rPr lang="en-US" sz="2100"/>
                <a:t>&lt;P&gt;</a:t>
              </a:r>
            </a:p>
          </p:txBody>
        </p:sp>
      </p:grpSp>
      <p:grpSp>
        <p:nvGrpSpPr>
          <p:cNvPr id="9" name="SP Agenda Subsection Highlight" hidden="1"/>
          <p:cNvGrpSpPr>
            <a:grpSpLocks/>
          </p:cNvGrpSpPr>
          <p:nvPr userDrawn="1"/>
        </p:nvGrpSpPr>
        <p:grpSpPr>
          <a:xfrm>
            <a:off x="420882" y="3502822"/>
            <a:ext cx="8283186" cy="369332"/>
            <a:chOff x="2062894" y="3694411"/>
            <a:chExt cx="11044248" cy="369332"/>
          </a:xfrm>
          <a:noFill/>
        </p:grpSpPr>
        <p:sp>
          <p:nvSpPr>
            <p:cNvPr id="46" name="Section Title"/>
            <p:cNvSpPr txBox="1">
              <a:spLocks/>
            </p:cNvSpPr>
            <p:nvPr userDrawn="1"/>
          </p:nvSpPr>
          <p:spPr>
            <a:xfrm>
              <a:off x="2062894" y="3694411"/>
              <a:ext cx="3366444" cy="369332"/>
            </a:xfrm>
            <a:prstGeom prst="rect">
              <a:avLst/>
            </a:prstGeom>
            <a:grpFill/>
          </p:spPr>
          <p:txBody>
            <a:bodyPr wrap="square" rtlCol="0" anchor="ctr">
              <a:noAutofit/>
            </a:bodyPr>
            <a:lstStyle/>
            <a:p>
              <a:pPr defTabSz="7000700">
                <a:tabLst>
                  <a:tab pos="7134047" algn="l"/>
                </a:tabLst>
              </a:pPr>
              <a:r>
                <a:rPr lang="en-US" sz="2100" b="0">
                  <a:solidFill>
                    <a:srgbClr val="FF0000"/>
                  </a:solidFill>
                </a:rPr>
                <a:t>&lt;TEXT&gt;</a:t>
              </a:r>
            </a:p>
          </p:txBody>
        </p:sp>
        <p:sp>
          <p:nvSpPr>
            <p:cNvPr id="48" name="Slide Number"/>
            <p:cNvSpPr txBox="1">
              <a:spLocks/>
            </p:cNvSpPr>
            <p:nvPr userDrawn="1"/>
          </p:nvSpPr>
          <p:spPr>
            <a:xfrm>
              <a:off x="12470148" y="3694411"/>
              <a:ext cx="636994" cy="369332"/>
            </a:xfrm>
            <a:prstGeom prst="rect">
              <a:avLst/>
            </a:prstGeom>
            <a:grpFill/>
          </p:spPr>
          <p:txBody>
            <a:bodyPr wrap="none" rtlCol="0" anchor="ctr">
              <a:noAutofit/>
            </a:bodyPr>
            <a:lstStyle/>
            <a:p>
              <a:pPr algn="r"/>
              <a:r>
                <a:rPr lang="en-US" sz="2100" b="0">
                  <a:solidFill>
                    <a:srgbClr val="FF0000"/>
                  </a:solidFill>
                </a:rPr>
                <a:t>&lt;P&gt;</a:t>
              </a:r>
            </a:p>
          </p:txBody>
        </p:sp>
      </p:grpSp>
      <p:sp>
        <p:nvSpPr>
          <p:cNvPr id="2" name="Title 1">
            <a:extLst>
              <a:ext uri="{FF2B5EF4-FFF2-40B4-BE49-F238E27FC236}">
                <a16:creationId xmlns:a16="http://schemas.microsoft.com/office/drawing/2014/main" id="{D9B412AA-C027-4FE7-B3CE-FC0157DDC117}"/>
              </a:ext>
            </a:extLst>
          </p:cNvPr>
          <p:cNvSpPr>
            <a:spLocks noGrp="1"/>
          </p:cNvSpPr>
          <p:nvPr>
            <p:ph type="title" idx="10" hasCustomPrompt="1"/>
          </p:nvPr>
        </p:nvSpPr>
        <p:spPr/>
        <p:txBody>
          <a:bodyPr/>
          <a:lstStyle/>
          <a:p>
            <a:r>
              <a:rPr lang="en-US"/>
              <a:t>Agenda</a:t>
            </a:r>
          </a:p>
        </p:txBody>
      </p:sp>
    </p:spTree>
    <p:extLst>
      <p:ext uri="{BB962C8B-B14F-4D97-AF65-F5344CB8AC3E}">
        <p14:creationId xmlns:p14="http://schemas.microsoft.com/office/powerpoint/2010/main" val="34754498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87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P Divider 1">
    <p:spTree>
      <p:nvGrpSpPr>
        <p:cNvPr id="1" name=""/>
        <p:cNvGrpSpPr/>
        <p:nvPr/>
      </p:nvGrpSpPr>
      <p:grpSpPr>
        <a:xfrm>
          <a:off x="0" y="0"/>
          <a:ext cx="0" cy="0"/>
          <a:chOff x="0" y="0"/>
          <a:chExt cx="0" cy="0"/>
        </a:xfrm>
      </p:grpSpPr>
      <p:grpSp>
        <p:nvGrpSpPr>
          <p:cNvPr id="71" name="SP Agenda Section" hidden="1">
            <a:extLst>
              <a:ext uri="{FF2B5EF4-FFF2-40B4-BE49-F238E27FC236}">
                <a16:creationId xmlns:a16="http://schemas.microsoft.com/office/drawing/2014/main" id="{91D61CFA-1A29-4B89-8F49-1E216E25DD2B}"/>
              </a:ext>
            </a:extLst>
          </p:cNvPr>
          <p:cNvGrpSpPr>
            <a:grpSpLocks/>
          </p:cNvGrpSpPr>
          <p:nvPr userDrawn="1"/>
        </p:nvGrpSpPr>
        <p:grpSpPr>
          <a:xfrm>
            <a:off x="421353" y="1933043"/>
            <a:ext cx="7124322" cy="369332"/>
            <a:chOff x="1685325" y="2085631"/>
            <a:chExt cx="5598384" cy="369332"/>
          </a:xfrm>
        </p:grpSpPr>
        <p:sp>
          <p:nvSpPr>
            <p:cNvPr id="72" name="Section Title">
              <a:extLst>
                <a:ext uri="{FF2B5EF4-FFF2-40B4-BE49-F238E27FC236}">
                  <a16:creationId xmlns:a16="http://schemas.microsoft.com/office/drawing/2014/main" id="{8BF45C0E-D24F-4800-98B2-20E0A3AC8C3F}"/>
                </a:ext>
              </a:extLst>
            </p:cNvPr>
            <p:cNvSpPr txBox="1">
              <a:spLocks/>
            </p:cNvSpPr>
            <p:nvPr userDrawn="1"/>
          </p:nvSpPr>
          <p:spPr>
            <a:xfrm>
              <a:off x="1685325" y="2085631"/>
              <a:ext cx="5598384" cy="369332"/>
            </a:xfrm>
            <a:prstGeom prst="rect">
              <a:avLst/>
            </a:prstGeom>
            <a:noFill/>
          </p:spPr>
          <p:txBody>
            <a:bodyPr wrap="square" rtlCol="0" anchor="ctr">
              <a:noAutofit/>
            </a:bodyPr>
            <a:lstStyle/>
            <a:p>
              <a:pPr defTabSz="7000700">
                <a:tabLst>
                  <a:tab pos="7134047" algn="l"/>
                </a:tabLst>
              </a:pPr>
              <a:r>
                <a:rPr lang="en-US" sz="3000" b="0">
                  <a:solidFill>
                    <a:schemeClr val="tx1"/>
                  </a:solidFill>
                </a:rPr>
                <a:t>&lt;TEXT&gt;</a:t>
              </a:r>
            </a:p>
          </p:txBody>
        </p:sp>
        <p:sp>
          <p:nvSpPr>
            <p:cNvPr id="73" name="Section Number">
              <a:extLst>
                <a:ext uri="{FF2B5EF4-FFF2-40B4-BE49-F238E27FC236}">
                  <a16:creationId xmlns:a16="http://schemas.microsoft.com/office/drawing/2014/main" id="{B36140C3-09D5-4D3F-906D-270C63E34027}"/>
                </a:ext>
              </a:extLst>
            </p:cNvPr>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3000" b="0">
                  <a:solidFill>
                    <a:srgbClr val="000000">
                      <a:alpha val="0"/>
                    </a:srgbClr>
                  </a:solidFill>
                </a:rPr>
                <a:t>&lt;N&gt;</a:t>
              </a:r>
            </a:p>
          </p:txBody>
        </p:sp>
        <p:sp>
          <p:nvSpPr>
            <p:cNvPr id="74" name="Slide Number">
              <a:extLst>
                <a:ext uri="{FF2B5EF4-FFF2-40B4-BE49-F238E27FC236}">
                  <a16:creationId xmlns:a16="http://schemas.microsoft.com/office/drawing/2014/main" id="{871FFF1F-6558-47A3-B57A-1327C25BF06E}"/>
                </a:ext>
              </a:extLst>
            </p:cNvPr>
            <p:cNvSpPr txBox="1">
              <a:spLocks/>
            </p:cNvSpPr>
            <p:nvPr userDrawn="1"/>
          </p:nvSpPr>
          <p:spPr>
            <a:xfrm>
              <a:off x="6912263" y="2085631"/>
              <a:ext cx="0" cy="0"/>
            </a:xfrm>
            <a:prstGeom prst="rect">
              <a:avLst/>
            </a:prstGeom>
            <a:noFill/>
          </p:spPr>
          <p:txBody>
            <a:bodyPr wrap="none" rtlCol="0" anchor="ctr">
              <a:noAutofit/>
            </a:bodyPr>
            <a:lstStyle/>
            <a:p>
              <a:pPr algn="r"/>
              <a:r>
                <a:rPr lang="en-US" sz="3000" b="0">
                  <a:solidFill>
                    <a:srgbClr val="000000">
                      <a:alpha val="0"/>
                    </a:srgbClr>
                  </a:solidFill>
                </a:rPr>
                <a:t>&lt;P&gt;</a:t>
              </a:r>
            </a:p>
          </p:txBody>
        </p:sp>
        <p:sp>
          <p:nvSpPr>
            <p:cNvPr id="75" name="Timeslot">
              <a:extLst>
                <a:ext uri="{FF2B5EF4-FFF2-40B4-BE49-F238E27FC236}">
                  <a16:creationId xmlns:a16="http://schemas.microsoft.com/office/drawing/2014/main" id="{98FFC8B2-AAEA-4B46-BACD-C8587958201A}"/>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3000" b="0">
                  <a:solidFill>
                    <a:srgbClr val="000000">
                      <a:alpha val="0"/>
                    </a:srgbClr>
                  </a:solidFill>
                </a:rPr>
                <a:t>&lt;TIMESLOT&gt;</a:t>
              </a:r>
            </a:p>
          </p:txBody>
        </p:sp>
        <p:sp>
          <p:nvSpPr>
            <p:cNvPr id="76" name="Responsible">
              <a:extLst>
                <a:ext uri="{FF2B5EF4-FFF2-40B4-BE49-F238E27FC236}">
                  <a16:creationId xmlns:a16="http://schemas.microsoft.com/office/drawing/2014/main" id="{0E8F7A35-E5F6-48B1-BC2B-4D8D2886AA71}"/>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3000" b="0">
                  <a:solidFill>
                    <a:srgbClr val="000000">
                      <a:alpha val="0"/>
                    </a:srgbClr>
                  </a:solidFill>
                </a:rPr>
                <a:t>&lt;RESPONSIBLE&gt;</a:t>
              </a:r>
            </a:p>
          </p:txBody>
        </p:sp>
        <p:sp>
          <p:nvSpPr>
            <p:cNvPr id="77" name="Duration">
              <a:extLst>
                <a:ext uri="{FF2B5EF4-FFF2-40B4-BE49-F238E27FC236}">
                  <a16:creationId xmlns:a16="http://schemas.microsoft.com/office/drawing/2014/main" id="{D42D33A2-C40A-44B6-BE0C-4D7653C496BC}"/>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3000" b="0">
                  <a:solidFill>
                    <a:srgbClr val="000000">
                      <a:alpha val="0"/>
                    </a:srgbClr>
                  </a:solidFill>
                </a:rPr>
                <a:t>&lt;DURATION&gt;</a:t>
              </a:r>
            </a:p>
          </p:txBody>
        </p:sp>
      </p:grpSp>
      <p:grpSp>
        <p:nvGrpSpPr>
          <p:cNvPr id="78" name="SP Agenda Subsection" hidden="1">
            <a:extLst>
              <a:ext uri="{FF2B5EF4-FFF2-40B4-BE49-F238E27FC236}">
                <a16:creationId xmlns:a16="http://schemas.microsoft.com/office/drawing/2014/main" id="{3CDEAECC-3C3D-40DC-8048-05157150AD6E}"/>
              </a:ext>
            </a:extLst>
          </p:cNvPr>
          <p:cNvGrpSpPr>
            <a:grpSpLocks/>
          </p:cNvGrpSpPr>
          <p:nvPr userDrawn="1"/>
        </p:nvGrpSpPr>
        <p:grpSpPr>
          <a:xfrm>
            <a:off x="421350" y="2566133"/>
            <a:ext cx="7124323" cy="369332"/>
            <a:chOff x="1685318" y="2085631"/>
            <a:chExt cx="5598384" cy="369332"/>
          </a:xfrm>
        </p:grpSpPr>
        <p:sp>
          <p:nvSpPr>
            <p:cNvPr id="79" name="Section Title">
              <a:extLst>
                <a:ext uri="{FF2B5EF4-FFF2-40B4-BE49-F238E27FC236}">
                  <a16:creationId xmlns:a16="http://schemas.microsoft.com/office/drawing/2014/main" id="{584D4FFB-892A-49C8-973F-893B258E19BF}"/>
                </a:ext>
              </a:extLst>
            </p:cNvPr>
            <p:cNvSpPr txBox="1">
              <a:spLocks/>
            </p:cNvSpPr>
            <p:nvPr userDrawn="1"/>
          </p:nvSpPr>
          <p:spPr>
            <a:xfrm>
              <a:off x="1685318" y="2085631"/>
              <a:ext cx="5598384" cy="369332"/>
            </a:xfrm>
            <a:prstGeom prst="rect">
              <a:avLst/>
            </a:prstGeom>
            <a:noFill/>
          </p:spPr>
          <p:txBody>
            <a:bodyPr wrap="square" rtlCol="0" anchor="ctr">
              <a:noAutofit/>
            </a:bodyPr>
            <a:lstStyle/>
            <a:p>
              <a:pPr defTabSz="7000700">
                <a:tabLst>
                  <a:tab pos="7134047" algn="l"/>
                </a:tabLst>
              </a:pPr>
              <a:r>
                <a:rPr lang="en-US" sz="3000" b="0">
                  <a:solidFill>
                    <a:schemeClr val="tx1"/>
                  </a:solidFill>
                </a:rPr>
                <a:t>&lt;TEXT&gt;</a:t>
              </a:r>
            </a:p>
          </p:txBody>
        </p:sp>
        <p:sp>
          <p:nvSpPr>
            <p:cNvPr id="80" name="Section Number">
              <a:extLst>
                <a:ext uri="{FF2B5EF4-FFF2-40B4-BE49-F238E27FC236}">
                  <a16:creationId xmlns:a16="http://schemas.microsoft.com/office/drawing/2014/main" id="{BB144044-4B4E-495D-8D8D-9D01BCCA9A24}"/>
                </a:ext>
              </a:extLst>
            </p:cNvPr>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3000" b="0">
                  <a:solidFill>
                    <a:srgbClr val="000000">
                      <a:alpha val="0"/>
                    </a:srgbClr>
                  </a:solidFill>
                </a:rPr>
                <a:t>&lt;N&gt;</a:t>
              </a:r>
            </a:p>
          </p:txBody>
        </p:sp>
        <p:sp>
          <p:nvSpPr>
            <p:cNvPr id="81" name="Slide Number">
              <a:extLst>
                <a:ext uri="{FF2B5EF4-FFF2-40B4-BE49-F238E27FC236}">
                  <a16:creationId xmlns:a16="http://schemas.microsoft.com/office/drawing/2014/main" id="{72849E41-8C22-4F28-A058-02BC25DF49BB}"/>
                </a:ext>
              </a:extLst>
            </p:cNvPr>
            <p:cNvSpPr txBox="1">
              <a:spLocks/>
            </p:cNvSpPr>
            <p:nvPr userDrawn="1"/>
          </p:nvSpPr>
          <p:spPr>
            <a:xfrm>
              <a:off x="6912263" y="2086339"/>
              <a:ext cx="0" cy="0"/>
            </a:xfrm>
            <a:prstGeom prst="rect">
              <a:avLst/>
            </a:prstGeom>
            <a:noFill/>
          </p:spPr>
          <p:txBody>
            <a:bodyPr wrap="none" rtlCol="0" anchor="ctr">
              <a:noAutofit/>
            </a:bodyPr>
            <a:lstStyle/>
            <a:p>
              <a:pPr algn="r"/>
              <a:r>
                <a:rPr lang="en-US" sz="3000" b="0">
                  <a:solidFill>
                    <a:srgbClr val="000000">
                      <a:alpha val="0"/>
                    </a:srgbClr>
                  </a:solidFill>
                </a:rPr>
                <a:t>&lt;P&gt;</a:t>
              </a:r>
            </a:p>
          </p:txBody>
        </p:sp>
        <p:sp>
          <p:nvSpPr>
            <p:cNvPr id="82" name="Timeslot">
              <a:extLst>
                <a:ext uri="{FF2B5EF4-FFF2-40B4-BE49-F238E27FC236}">
                  <a16:creationId xmlns:a16="http://schemas.microsoft.com/office/drawing/2014/main" id="{CA1BEB0B-B88B-4782-BF66-3BC90122CA1F}"/>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3000" b="0">
                  <a:solidFill>
                    <a:srgbClr val="000000">
                      <a:alpha val="0"/>
                    </a:srgbClr>
                  </a:solidFill>
                </a:rPr>
                <a:t>&lt;TIMESLOT&gt;</a:t>
              </a:r>
            </a:p>
          </p:txBody>
        </p:sp>
        <p:sp>
          <p:nvSpPr>
            <p:cNvPr id="83" name="Responsible">
              <a:extLst>
                <a:ext uri="{FF2B5EF4-FFF2-40B4-BE49-F238E27FC236}">
                  <a16:creationId xmlns:a16="http://schemas.microsoft.com/office/drawing/2014/main" id="{2488CE60-C0C7-4375-8E28-316DE55D3DE1}"/>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3000" b="0">
                  <a:solidFill>
                    <a:srgbClr val="000000">
                      <a:alpha val="0"/>
                    </a:srgbClr>
                  </a:solidFill>
                </a:rPr>
                <a:t>&lt;RESPONSIBLE&gt;</a:t>
              </a:r>
            </a:p>
          </p:txBody>
        </p:sp>
        <p:sp>
          <p:nvSpPr>
            <p:cNvPr id="84" name="Duration">
              <a:extLst>
                <a:ext uri="{FF2B5EF4-FFF2-40B4-BE49-F238E27FC236}">
                  <a16:creationId xmlns:a16="http://schemas.microsoft.com/office/drawing/2014/main" id="{FDCF7982-797D-46DB-BA8C-F96B93FBBFAF}"/>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3000" b="0">
                  <a:solidFill>
                    <a:srgbClr val="000000">
                      <a:alpha val="0"/>
                    </a:srgbClr>
                  </a:solidFill>
                </a:rPr>
                <a:t>&lt;DURATION&gt;</a:t>
              </a:r>
            </a:p>
          </p:txBody>
        </p:sp>
      </p:grpSp>
    </p:spTree>
    <p:extLst>
      <p:ext uri="{BB962C8B-B14F-4D97-AF65-F5344CB8AC3E}">
        <p14:creationId xmlns:p14="http://schemas.microsoft.com/office/powerpoint/2010/main" val="34043612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87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200809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1097859478"/>
      </p:ext>
    </p:extLst>
  </p:cSld>
  <p:clrMapOvr>
    <a:masterClrMapping/>
  </p:clrMapOvr>
  <p:hf sldNum="0"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1781281489"/>
      </p:ext>
    </p:extLst>
  </p:cSld>
  <p:clrMapOvr>
    <a:masterClrMapping/>
  </p:clrMapOvr>
  <p:hf sldNum="0"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1586647419"/>
      </p:ext>
    </p:extLst>
  </p:cSld>
  <p:clrMapOvr>
    <a:masterClrMapping/>
  </p:clrMapOvr>
  <p:hf sldNum="0"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2078769628"/>
      </p:ext>
    </p:extLst>
  </p:cSld>
  <p:clrMapOvr>
    <a:masterClrMapping/>
  </p:clrMapOvr>
  <p:hf sldNum="0"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smtClean="0"/>
              <a:t>8/17/2026</a:t>
            </a:fld>
            <a:endParaRPr lang="en-US"/>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5212375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2410B8-7C3D-484E-9302-3E6968656FA1}"/>
              </a:ext>
            </a:extLst>
          </p:cNvPr>
          <p:cNvSpPr>
            <a:spLocks noGrp="1"/>
          </p:cNvSpPr>
          <p:nvPr>
            <p:ph type="title" hasCustomPrompt="1"/>
          </p:nvPr>
        </p:nvSpPr>
        <p:spPr/>
        <p:txBody>
          <a:bodyPr/>
          <a:lstStyle>
            <a:lvl1pPr>
              <a:defRPr/>
            </a:lvl1pPr>
          </a:lstStyle>
          <a:p>
            <a:r>
              <a:rPr lang="en-GB"/>
              <a:t>Slide title</a:t>
            </a:r>
          </a:p>
        </p:txBody>
      </p:sp>
      <p:sp>
        <p:nvSpPr>
          <p:cNvPr id="10" name="Subtitle 2">
            <a:extLst>
              <a:ext uri="{FF2B5EF4-FFF2-40B4-BE49-F238E27FC236}">
                <a16:creationId xmlns:a16="http://schemas.microsoft.com/office/drawing/2014/main" id="{CA740BB2-3E05-438D-A466-10499F9D16BA}"/>
              </a:ext>
            </a:extLst>
          </p:cNvPr>
          <p:cNvSpPr>
            <a:spLocks noGrp="1"/>
          </p:cNvSpPr>
          <p:nvPr>
            <p:ph type="subTitle" idx="1" hasCustomPrompt="1"/>
          </p:nvPr>
        </p:nvSpPr>
        <p:spPr>
          <a:xfrm>
            <a:off x="494112" y="1306803"/>
            <a:ext cx="3992164" cy="246221"/>
          </a:xfrm>
        </p:spPr>
        <p:txBody>
          <a:bodyPr lIns="0" tIns="0" rIns="0" bIns="0">
            <a:noAutofit/>
          </a:bodyPr>
          <a:lstStyle>
            <a:lvl1pPr marL="0" indent="0" algn="l">
              <a:buNone/>
              <a:defRPr lang="en-GB" sz="1200" b="1" kern="1200" dirty="0">
                <a:solidFill>
                  <a:schemeClr val="accent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12" name="Footer Placeholder 11">
            <a:extLst>
              <a:ext uri="{FF2B5EF4-FFF2-40B4-BE49-F238E27FC236}">
                <a16:creationId xmlns:a16="http://schemas.microsoft.com/office/drawing/2014/main" id="{D5135014-C08C-4A66-8213-6117EBA0216C}"/>
              </a:ext>
            </a:extLst>
          </p:cNvPr>
          <p:cNvSpPr>
            <a:spLocks noGrp="1"/>
          </p:cNvSpPr>
          <p:nvPr>
            <p:ph type="ftr" sz="quarter" idx="14"/>
          </p:nvPr>
        </p:nvSpPr>
        <p:spPr/>
        <p:txBody>
          <a:bodyPr/>
          <a:lstStyle/>
          <a:p>
            <a:endParaRPr lang="en-GB"/>
          </a:p>
        </p:txBody>
      </p:sp>
      <p:sp>
        <p:nvSpPr>
          <p:cNvPr id="14" name="Slide Number Placeholder 13">
            <a:extLst>
              <a:ext uri="{FF2B5EF4-FFF2-40B4-BE49-F238E27FC236}">
                <a16:creationId xmlns:a16="http://schemas.microsoft.com/office/drawing/2014/main" id="{BC2BD3C9-7B98-4F8C-8059-46844677E92A}"/>
              </a:ext>
            </a:extLst>
          </p:cNvPr>
          <p:cNvSpPr>
            <a:spLocks noGrp="1"/>
          </p:cNvSpPr>
          <p:nvPr>
            <p:ph type="sldNum" sz="quarter" idx="15"/>
          </p:nvPr>
        </p:nvSpPr>
        <p:spPr/>
        <p:txBody>
          <a:bodyPr/>
          <a:lstStyle/>
          <a:p>
            <a:fld id="{1BE232AB-0B06-425F-9ADD-32A9A3D01189}" type="slidenum">
              <a:rPr lang="en-GB" smtClean="0"/>
              <a:pPr/>
              <a:t>‹#›</a:t>
            </a:fld>
            <a:endParaRPr lang="en-GB"/>
          </a:p>
        </p:txBody>
      </p:sp>
      <p:sp>
        <p:nvSpPr>
          <p:cNvPr id="7" name="Text Placeholder 5">
            <a:extLst>
              <a:ext uri="{FF2B5EF4-FFF2-40B4-BE49-F238E27FC236}">
                <a16:creationId xmlns:a16="http://schemas.microsoft.com/office/drawing/2014/main" id="{94288418-885E-4C4C-9679-4E525D7DF722}"/>
              </a:ext>
            </a:extLst>
          </p:cNvPr>
          <p:cNvSpPr>
            <a:spLocks noGrp="1"/>
          </p:cNvSpPr>
          <p:nvPr>
            <p:ph type="body" sz="quarter" idx="10" hasCustomPrompt="1"/>
          </p:nvPr>
        </p:nvSpPr>
        <p:spPr>
          <a:xfrm>
            <a:off x="494111" y="1811340"/>
            <a:ext cx="8155781" cy="4354513"/>
          </a:xfrm>
        </p:spPr>
        <p:txBody>
          <a:bodyPr>
            <a:noAutofit/>
          </a:bodyPr>
          <a:lstStyle>
            <a:lvl1pPr marL="0" indent="0" eaLnBrk="1" hangingPunct="1">
              <a:lnSpc>
                <a:spcPts val="2400"/>
              </a:lnSpc>
              <a:spcAft>
                <a:spcPts val="600"/>
              </a:spcAft>
              <a:buFont typeface="Arial" panose="020B0604020202020204" pitchFamily="34" charset="0"/>
              <a:buNone/>
              <a:defRPr/>
            </a:lvl1pPr>
            <a:lvl2pPr marL="0" indent="0">
              <a:lnSpc>
                <a:spcPts val="2400"/>
              </a:lnSpc>
              <a:spcAft>
                <a:spcPts val="900"/>
              </a:spcAft>
              <a:buFont typeface="Arial" panose="020B0604020202020204" pitchFamily="34" charset="0"/>
              <a:buChar char="​"/>
              <a:defRPr sz="2100">
                <a:solidFill>
                  <a:schemeClr val="accent1"/>
                </a:solidFill>
              </a:defRPr>
            </a:lvl2pPr>
            <a:lvl3pPr marL="0" indent="0">
              <a:lnSpc>
                <a:spcPts val="2400"/>
              </a:lnSpc>
              <a:spcAft>
                <a:spcPts val="900"/>
              </a:spcAft>
              <a:buFont typeface="Arial" panose="020B0604020202020204" pitchFamily="34" charset="0"/>
              <a:buChar char="​"/>
              <a:defRPr sz="2100"/>
            </a:lvl3pPr>
            <a:lvl4pPr marL="0" indent="0">
              <a:lnSpc>
                <a:spcPts val="2400"/>
              </a:lnSpc>
              <a:spcAft>
                <a:spcPts val="900"/>
              </a:spcAft>
              <a:buFont typeface="Arial" panose="020B0604020202020204" pitchFamily="34" charset="0"/>
              <a:buChar char="​"/>
              <a:defRPr sz="2100" b="0">
                <a:solidFill>
                  <a:schemeClr val="accent1"/>
                </a:solidFill>
                <a:latin typeface="+mn-lt"/>
              </a:defRPr>
            </a:lvl4pPr>
            <a:lvl5pPr>
              <a:lnSpc>
                <a:spcPts val="2400"/>
              </a:lnSpc>
              <a:spcAft>
                <a:spcPts val="900"/>
              </a:spcAft>
              <a:buNone/>
              <a:defRPr sz="2100" b="0">
                <a:solidFill>
                  <a:schemeClr val="tx1"/>
                </a:solidFill>
                <a:latin typeface="+mn-lt"/>
              </a:defRPr>
            </a:lvl5pPr>
            <a:lvl6pPr>
              <a:lnSpc>
                <a:spcPts val="2400"/>
              </a:lnSpc>
              <a:spcAft>
                <a:spcPts val="900"/>
              </a:spcAft>
              <a:defRPr lang="en-GB" sz="2100" b="0" kern="1200" dirty="0" smtClean="0">
                <a:solidFill>
                  <a:schemeClr val="accent1"/>
                </a:solidFill>
                <a:latin typeface="+mn-lt"/>
                <a:ea typeface="+mn-ea"/>
                <a:cs typeface="+mn-cs"/>
              </a:defRPr>
            </a:lvl6pPr>
            <a:lvl7pPr>
              <a:lnSpc>
                <a:spcPts val="2400"/>
              </a:lnSpc>
              <a:spcAft>
                <a:spcPts val="900"/>
              </a:spcAft>
              <a:defRPr lang="en-GB" sz="2100" b="0" kern="1200" dirty="0" smtClean="0">
                <a:solidFill>
                  <a:schemeClr val="tx1"/>
                </a:solidFill>
                <a:latin typeface="+mn-lt"/>
                <a:ea typeface="+mn-ea"/>
                <a:cs typeface="+mn-cs"/>
              </a:defRPr>
            </a:lvl7pPr>
            <a:lvl8pPr>
              <a:lnSpc>
                <a:spcPts val="2400"/>
              </a:lnSpc>
              <a:spcAft>
                <a:spcPts val="900"/>
              </a:spcAft>
              <a:buNone/>
              <a:defRPr lang="en-GB" sz="2100" b="0" kern="1200" dirty="0" smtClean="0">
                <a:solidFill>
                  <a:schemeClr val="tx2"/>
                </a:solidFill>
                <a:latin typeface="+mn-lt"/>
                <a:ea typeface="+mn-ea"/>
                <a:cs typeface="+mn-cs"/>
              </a:defRPr>
            </a:lvl8pPr>
            <a:lvl9pPr>
              <a:lnSpc>
                <a:spcPts val="2400"/>
              </a:lnSpc>
              <a:spcAft>
                <a:spcPts val="900"/>
              </a:spcAft>
              <a:defRPr lang="en-GB" sz="2100" b="0" kern="1200" dirty="0" smtClean="0">
                <a:solidFill>
                  <a:schemeClr val="tx1"/>
                </a:solidFill>
                <a:latin typeface="+mn-lt"/>
                <a:ea typeface="+mn-ea"/>
                <a:cs typeface="+mn-cs"/>
              </a:defRPr>
            </a:lvl9pPr>
          </a:lstStyle>
          <a:p>
            <a:pPr eaLnBrk="1" hangingPunct="1">
              <a:spcAft>
                <a:spcPts val="600"/>
              </a:spcAft>
              <a:defRPr/>
            </a:pPr>
            <a:r>
              <a:rPr lang="en-GB"/>
              <a:t>Agenda item (</a:t>
            </a:r>
            <a:r>
              <a:rPr lang="en-GB" sz="2100" b="0" noProof="1">
                <a:solidFill>
                  <a:schemeClr val="tx1"/>
                </a:solidFill>
                <a:latin typeface="+mn-lt"/>
                <a:cs typeface="Arial" panose="020B0604020202020204" pitchFamily="34" charset="0"/>
              </a:rPr>
              <a:t>Click </a:t>
            </a:r>
            <a:r>
              <a:rPr lang="en-GB" sz="2100" b="1" noProof="1">
                <a:solidFill>
                  <a:schemeClr val="tx1"/>
                </a:solidFill>
                <a:latin typeface="+mn-lt"/>
                <a:cs typeface="Arial" panose="020B0604020202020204" pitchFamily="34" charset="0"/>
              </a:rPr>
              <a:t>Styles Pane </a:t>
            </a:r>
            <a:r>
              <a:rPr lang="en-GB" sz="2100" b="0" noProof="1">
                <a:solidFill>
                  <a:schemeClr val="tx1"/>
                </a:solidFill>
                <a:latin typeface="+mn-lt"/>
                <a:cs typeface="Arial" panose="020B0604020202020204" pitchFamily="34" charset="0"/>
              </a:rPr>
              <a:t>on Templafy ribbon to select up to </a:t>
            </a:r>
            <a:br>
              <a:rPr lang="en-GB" sz="2100" b="0" noProof="1">
                <a:solidFill>
                  <a:schemeClr val="tx1"/>
                </a:solidFill>
                <a:latin typeface="+mn-lt"/>
                <a:cs typeface="Arial" panose="020B0604020202020204" pitchFamily="34" charset="0"/>
              </a:rPr>
            </a:br>
            <a:r>
              <a:rPr lang="en-GB" sz="2100" b="0" noProof="1">
                <a:solidFill>
                  <a:schemeClr val="tx1"/>
                </a:solidFill>
                <a:latin typeface="+mn-lt"/>
                <a:cs typeface="Arial" panose="020B0604020202020204" pitchFamily="34" charset="0"/>
              </a:rPr>
              <a:t>9 different levels text or headings</a:t>
            </a:r>
            <a:r>
              <a:rPr lang="en-GB"/>
              <a:t>)</a:t>
            </a:r>
          </a:p>
          <a:p>
            <a:pPr lvl="1"/>
            <a:r>
              <a:rPr lang="en-GB"/>
              <a:t>Agenda item title</a:t>
            </a:r>
          </a:p>
          <a:p>
            <a:pPr lvl="2"/>
            <a:r>
              <a:rPr lang="en-GB"/>
              <a:t>Agenda item title</a:t>
            </a:r>
          </a:p>
          <a:p>
            <a:pPr lvl="3"/>
            <a:r>
              <a:rPr lang="en-GB"/>
              <a:t>Agenda item title</a:t>
            </a:r>
          </a:p>
          <a:p>
            <a:pPr lvl="4"/>
            <a:r>
              <a:rPr lang="en-GB"/>
              <a:t>Agenda item title</a:t>
            </a:r>
          </a:p>
          <a:p>
            <a:pPr lvl="5"/>
            <a:r>
              <a:rPr lang="en-GB"/>
              <a:t>Agenda item title</a:t>
            </a:r>
          </a:p>
          <a:p>
            <a:pPr lvl="6"/>
            <a:r>
              <a:rPr lang="en-GB"/>
              <a:t>Agenda item title</a:t>
            </a:r>
          </a:p>
        </p:txBody>
      </p:sp>
    </p:spTree>
    <p:extLst>
      <p:ext uri="{BB962C8B-B14F-4D97-AF65-F5344CB8AC3E}">
        <p14:creationId xmlns:p14="http://schemas.microsoft.com/office/powerpoint/2010/main" val="167747992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smtClean="0"/>
              <a:t>8/17/2026</a:t>
            </a:fld>
            <a:endParaRPr lang="en-US"/>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14103527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8/17/2026</a:t>
            </a:fld>
            <a:endParaRPr lang="en-US"/>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97735948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1801897609"/>
      </p:ext>
    </p:extLst>
  </p:cSld>
  <p:clrMapOvr>
    <a:masterClrMapping/>
  </p:clrMapOvr>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3065783971"/>
      </p:ext>
    </p:extLst>
  </p:cSld>
  <p:clrMapOvr>
    <a:masterClrMapping/>
  </p:clrMapOvr>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1570100262"/>
      </p:ext>
    </p:extLst>
  </p:cSld>
  <p:clrMapOvr>
    <a:masterClrMapping/>
  </p:clrMapOvr>
  <p:hf sldNum="0"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858998699"/>
      </p:ext>
    </p:extLst>
  </p:cSld>
  <p:clrMapOvr>
    <a:masterClrMapping/>
  </p:clrMapOvr>
  <p:hf sldNum="0"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2410B8-7C3D-484E-9302-3E6968656FA1}"/>
              </a:ext>
            </a:extLst>
          </p:cNvPr>
          <p:cNvSpPr>
            <a:spLocks noGrp="1"/>
          </p:cNvSpPr>
          <p:nvPr>
            <p:ph type="title" hasCustomPrompt="1"/>
          </p:nvPr>
        </p:nvSpPr>
        <p:spPr/>
        <p:txBody>
          <a:bodyPr/>
          <a:lstStyle>
            <a:lvl1pPr>
              <a:defRPr/>
            </a:lvl1pPr>
          </a:lstStyle>
          <a:p>
            <a:r>
              <a:rPr lang="en-GB"/>
              <a:t>Slide title</a:t>
            </a:r>
          </a:p>
        </p:txBody>
      </p:sp>
      <p:sp>
        <p:nvSpPr>
          <p:cNvPr id="10" name="Subtitle 2">
            <a:extLst>
              <a:ext uri="{FF2B5EF4-FFF2-40B4-BE49-F238E27FC236}">
                <a16:creationId xmlns:a16="http://schemas.microsoft.com/office/drawing/2014/main" id="{CA740BB2-3E05-438D-A466-10499F9D16BA}"/>
              </a:ext>
            </a:extLst>
          </p:cNvPr>
          <p:cNvSpPr>
            <a:spLocks noGrp="1"/>
          </p:cNvSpPr>
          <p:nvPr>
            <p:ph type="subTitle" idx="1" hasCustomPrompt="1"/>
          </p:nvPr>
        </p:nvSpPr>
        <p:spPr>
          <a:xfrm>
            <a:off x="494112" y="1306803"/>
            <a:ext cx="3992164" cy="246221"/>
          </a:xfrm>
        </p:spPr>
        <p:txBody>
          <a:bodyPr lIns="0" tIns="0" rIns="0" bIns="0">
            <a:noAutofit/>
          </a:bodyPr>
          <a:lstStyle>
            <a:lvl1pPr marL="0" indent="0" algn="l">
              <a:buNone/>
              <a:defRPr lang="en-GB" sz="1200" b="1" kern="1200" dirty="0">
                <a:solidFill>
                  <a:schemeClr val="accent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100000"/>
              </a:lnSpc>
              <a:spcBef>
                <a:spcPts val="750"/>
              </a:spcBef>
              <a:buFontTx/>
              <a:buNone/>
            </a:pPr>
            <a:r>
              <a:rPr lang="en-GB"/>
              <a:t>Optional heading</a:t>
            </a:r>
          </a:p>
        </p:txBody>
      </p:sp>
      <p:sp>
        <p:nvSpPr>
          <p:cNvPr id="12" name="Footer Placeholder 11">
            <a:extLst>
              <a:ext uri="{FF2B5EF4-FFF2-40B4-BE49-F238E27FC236}">
                <a16:creationId xmlns:a16="http://schemas.microsoft.com/office/drawing/2014/main" id="{D5135014-C08C-4A66-8213-6117EBA0216C}"/>
              </a:ext>
            </a:extLst>
          </p:cNvPr>
          <p:cNvSpPr>
            <a:spLocks noGrp="1"/>
          </p:cNvSpPr>
          <p:nvPr>
            <p:ph type="ftr" sz="quarter" idx="14"/>
          </p:nvPr>
        </p:nvSpPr>
        <p:spPr/>
        <p:txBody>
          <a:bodyPr/>
          <a:lstStyle/>
          <a:p>
            <a:endParaRPr lang="en-GB"/>
          </a:p>
        </p:txBody>
      </p:sp>
      <p:sp>
        <p:nvSpPr>
          <p:cNvPr id="14" name="Slide Number Placeholder 13">
            <a:extLst>
              <a:ext uri="{FF2B5EF4-FFF2-40B4-BE49-F238E27FC236}">
                <a16:creationId xmlns:a16="http://schemas.microsoft.com/office/drawing/2014/main" id="{BC2BD3C9-7B98-4F8C-8059-46844677E92A}"/>
              </a:ext>
            </a:extLst>
          </p:cNvPr>
          <p:cNvSpPr>
            <a:spLocks noGrp="1"/>
          </p:cNvSpPr>
          <p:nvPr>
            <p:ph type="sldNum" sz="quarter" idx="15"/>
          </p:nvPr>
        </p:nvSpPr>
        <p:spPr/>
        <p:txBody>
          <a:bodyPr/>
          <a:lstStyle/>
          <a:p>
            <a:fld id="{1BE232AB-0B06-425F-9ADD-32A9A3D01189}" type="slidenum">
              <a:rPr lang="en-GB" smtClean="0"/>
              <a:pPr/>
              <a:t>‹#›</a:t>
            </a:fld>
            <a:endParaRPr lang="en-GB"/>
          </a:p>
        </p:txBody>
      </p:sp>
      <p:sp>
        <p:nvSpPr>
          <p:cNvPr id="7" name="Text Placeholder 5">
            <a:extLst>
              <a:ext uri="{FF2B5EF4-FFF2-40B4-BE49-F238E27FC236}">
                <a16:creationId xmlns:a16="http://schemas.microsoft.com/office/drawing/2014/main" id="{94288418-885E-4C4C-9679-4E525D7DF722}"/>
              </a:ext>
            </a:extLst>
          </p:cNvPr>
          <p:cNvSpPr>
            <a:spLocks noGrp="1"/>
          </p:cNvSpPr>
          <p:nvPr>
            <p:ph type="body" sz="quarter" idx="10" hasCustomPrompt="1"/>
          </p:nvPr>
        </p:nvSpPr>
        <p:spPr>
          <a:xfrm>
            <a:off x="494111" y="1811340"/>
            <a:ext cx="8155781" cy="4354513"/>
          </a:xfrm>
        </p:spPr>
        <p:txBody>
          <a:bodyPr>
            <a:noAutofit/>
          </a:bodyPr>
          <a:lstStyle>
            <a:lvl1pPr marL="0" indent="0" eaLnBrk="1" hangingPunct="1">
              <a:lnSpc>
                <a:spcPts val="2400"/>
              </a:lnSpc>
              <a:spcAft>
                <a:spcPts val="600"/>
              </a:spcAft>
              <a:buFont typeface="Arial" panose="020B0604020202020204" pitchFamily="34" charset="0"/>
              <a:buNone/>
              <a:defRPr/>
            </a:lvl1pPr>
            <a:lvl2pPr marL="0" indent="0">
              <a:lnSpc>
                <a:spcPts val="2400"/>
              </a:lnSpc>
              <a:spcAft>
                <a:spcPts val="900"/>
              </a:spcAft>
              <a:buFont typeface="Arial" panose="020B0604020202020204" pitchFamily="34" charset="0"/>
              <a:buChar char="​"/>
              <a:defRPr sz="2100">
                <a:solidFill>
                  <a:schemeClr val="accent1"/>
                </a:solidFill>
              </a:defRPr>
            </a:lvl2pPr>
            <a:lvl3pPr marL="0" indent="0">
              <a:lnSpc>
                <a:spcPts val="2400"/>
              </a:lnSpc>
              <a:spcAft>
                <a:spcPts val="900"/>
              </a:spcAft>
              <a:buFont typeface="Arial" panose="020B0604020202020204" pitchFamily="34" charset="0"/>
              <a:buChar char="​"/>
              <a:defRPr sz="2100"/>
            </a:lvl3pPr>
            <a:lvl4pPr marL="0" indent="0">
              <a:lnSpc>
                <a:spcPts val="2400"/>
              </a:lnSpc>
              <a:spcAft>
                <a:spcPts val="900"/>
              </a:spcAft>
              <a:buFont typeface="Arial" panose="020B0604020202020204" pitchFamily="34" charset="0"/>
              <a:buChar char="​"/>
              <a:defRPr sz="2100" b="0">
                <a:solidFill>
                  <a:schemeClr val="accent1"/>
                </a:solidFill>
                <a:latin typeface="+mn-lt"/>
              </a:defRPr>
            </a:lvl4pPr>
            <a:lvl5pPr>
              <a:lnSpc>
                <a:spcPts val="2400"/>
              </a:lnSpc>
              <a:spcAft>
                <a:spcPts val="900"/>
              </a:spcAft>
              <a:buNone/>
              <a:defRPr sz="2100" b="0">
                <a:solidFill>
                  <a:schemeClr val="tx1"/>
                </a:solidFill>
                <a:latin typeface="+mn-lt"/>
              </a:defRPr>
            </a:lvl5pPr>
            <a:lvl6pPr>
              <a:lnSpc>
                <a:spcPts val="2400"/>
              </a:lnSpc>
              <a:spcAft>
                <a:spcPts val="900"/>
              </a:spcAft>
              <a:defRPr lang="en-GB" sz="2100" b="0" kern="1200" dirty="0" smtClean="0">
                <a:solidFill>
                  <a:schemeClr val="accent1"/>
                </a:solidFill>
                <a:latin typeface="+mn-lt"/>
                <a:ea typeface="+mn-ea"/>
                <a:cs typeface="+mn-cs"/>
              </a:defRPr>
            </a:lvl6pPr>
            <a:lvl7pPr>
              <a:lnSpc>
                <a:spcPts val="2400"/>
              </a:lnSpc>
              <a:spcAft>
                <a:spcPts val="900"/>
              </a:spcAft>
              <a:defRPr lang="en-GB" sz="2100" b="0" kern="1200" dirty="0" smtClean="0">
                <a:solidFill>
                  <a:schemeClr val="tx1"/>
                </a:solidFill>
                <a:latin typeface="+mn-lt"/>
                <a:ea typeface="+mn-ea"/>
                <a:cs typeface="+mn-cs"/>
              </a:defRPr>
            </a:lvl7pPr>
            <a:lvl8pPr>
              <a:lnSpc>
                <a:spcPts val="2400"/>
              </a:lnSpc>
              <a:spcAft>
                <a:spcPts val="900"/>
              </a:spcAft>
              <a:buNone/>
              <a:defRPr lang="en-GB" sz="2100" b="0" kern="1200" dirty="0" smtClean="0">
                <a:solidFill>
                  <a:schemeClr val="tx2"/>
                </a:solidFill>
                <a:latin typeface="+mn-lt"/>
                <a:ea typeface="+mn-ea"/>
                <a:cs typeface="+mn-cs"/>
              </a:defRPr>
            </a:lvl8pPr>
            <a:lvl9pPr>
              <a:lnSpc>
                <a:spcPts val="2400"/>
              </a:lnSpc>
              <a:spcAft>
                <a:spcPts val="900"/>
              </a:spcAft>
              <a:defRPr lang="en-GB" sz="2100" b="0" kern="1200" dirty="0" smtClean="0">
                <a:solidFill>
                  <a:schemeClr val="tx1"/>
                </a:solidFill>
                <a:latin typeface="+mn-lt"/>
                <a:ea typeface="+mn-ea"/>
                <a:cs typeface="+mn-cs"/>
              </a:defRPr>
            </a:lvl9pPr>
          </a:lstStyle>
          <a:p>
            <a:pPr eaLnBrk="1" hangingPunct="1">
              <a:spcAft>
                <a:spcPts val="600"/>
              </a:spcAft>
              <a:defRPr/>
            </a:pPr>
            <a:r>
              <a:rPr lang="en-GB"/>
              <a:t>Agenda item (</a:t>
            </a:r>
            <a:r>
              <a:rPr lang="en-GB" sz="2100" b="0" noProof="1">
                <a:solidFill>
                  <a:schemeClr val="tx1"/>
                </a:solidFill>
                <a:latin typeface="+mn-lt"/>
                <a:cs typeface="Arial" panose="020B0604020202020204" pitchFamily="34" charset="0"/>
              </a:rPr>
              <a:t>Click </a:t>
            </a:r>
            <a:r>
              <a:rPr lang="en-GB" sz="2100" b="1" noProof="1">
                <a:solidFill>
                  <a:schemeClr val="tx1"/>
                </a:solidFill>
                <a:latin typeface="+mn-lt"/>
                <a:cs typeface="Arial" panose="020B0604020202020204" pitchFamily="34" charset="0"/>
              </a:rPr>
              <a:t>Styles Pane </a:t>
            </a:r>
            <a:r>
              <a:rPr lang="en-GB" sz="2100" b="0" noProof="1">
                <a:solidFill>
                  <a:schemeClr val="tx1"/>
                </a:solidFill>
                <a:latin typeface="+mn-lt"/>
                <a:cs typeface="Arial" panose="020B0604020202020204" pitchFamily="34" charset="0"/>
              </a:rPr>
              <a:t>on Templafy ribbon to select up to </a:t>
            </a:r>
            <a:br>
              <a:rPr lang="en-GB" sz="2100" b="0" noProof="1">
                <a:solidFill>
                  <a:schemeClr val="tx1"/>
                </a:solidFill>
                <a:latin typeface="+mn-lt"/>
                <a:cs typeface="Arial" panose="020B0604020202020204" pitchFamily="34" charset="0"/>
              </a:rPr>
            </a:br>
            <a:r>
              <a:rPr lang="en-GB" sz="2100" b="0" noProof="1">
                <a:solidFill>
                  <a:schemeClr val="tx1"/>
                </a:solidFill>
                <a:latin typeface="+mn-lt"/>
                <a:cs typeface="Arial" panose="020B0604020202020204" pitchFamily="34" charset="0"/>
              </a:rPr>
              <a:t>9 different levels text or headings</a:t>
            </a:r>
            <a:r>
              <a:rPr lang="en-GB"/>
              <a:t>)</a:t>
            </a:r>
          </a:p>
          <a:p>
            <a:pPr lvl="1"/>
            <a:r>
              <a:rPr lang="en-GB"/>
              <a:t>Agenda item title</a:t>
            </a:r>
          </a:p>
          <a:p>
            <a:pPr lvl="2"/>
            <a:r>
              <a:rPr lang="en-GB"/>
              <a:t>Agenda item title</a:t>
            </a:r>
          </a:p>
          <a:p>
            <a:pPr lvl="3"/>
            <a:r>
              <a:rPr lang="en-GB"/>
              <a:t>Agenda item title</a:t>
            </a:r>
          </a:p>
          <a:p>
            <a:pPr lvl="4"/>
            <a:r>
              <a:rPr lang="en-GB"/>
              <a:t>Agenda item title</a:t>
            </a:r>
          </a:p>
          <a:p>
            <a:pPr lvl="5"/>
            <a:r>
              <a:rPr lang="en-GB"/>
              <a:t>Agenda item title</a:t>
            </a:r>
          </a:p>
          <a:p>
            <a:pPr lvl="6"/>
            <a:r>
              <a:rPr lang="en-GB"/>
              <a:t>Agenda item title</a:t>
            </a:r>
          </a:p>
        </p:txBody>
      </p:sp>
    </p:spTree>
    <p:extLst>
      <p:ext uri="{BB962C8B-B14F-4D97-AF65-F5344CB8AC3E}">
        <p14:creationId xmlns:p14="http://schemas.microsoft.com/office/powerpoint/2010/main" val="283471241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GB"/>
              <a:t>Click to edit Master title style</a:t>
            </a:r>
            <a:endParaRPr lang="en-US"/>
          </a:p>
        </p:txBody>
      </p:sp>
      <p:sp>
        <p:nvSpPr>
          <p:cNvPr id="3" name="Subtitle 2"/>
          <p:cNvSpPr>
            <a:spLocks noGrp="1"/>
          </p:cNvSpPr>
          <p:nvPr>
            <p:ph type="subTitle" idx="1"/>
          </p:nvPr>
        </p:nvSpPr>
        <p:spPr>
          <a:xfrm>
            <a:off x="1143000" y="3602037"/>
            <a:ext cx="6858000" cy="165576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F4887D95-0F08-3943-B8A2-F3AF3AE775B8}"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D50651-EC55-0F4F-92AA-42765E76D853}" type="slidenum">
              <a:rPr lang="en-US" smtClean="0"/>
              <a:t>‹#›</a:t>
            </a:fld>
            <a:endParaRPr lang="en-US"/>
          </a:p>
        </p:txBody>
      </p:sp>
    </p:spTree>
    <p:extLst>
      <p:ext uri="{BB962C8B-B14F-4D97-AF65-F5344CB8AC3E}">
        <p14:creationId xmlns:p14="http://schemas.microsoft.com/office/powerpoint/2010/main" val="142758038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F4887D95-0F08-3943-B8A2-F3AF3AE775B8}"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D50651-EC55-0F4F-92AA-42765E76D853}" type="slidenum">
              <a:rPr lang="en-US" smtClean="0"/>
              <a:t>‹#›</a:t>
            </a:fld>
            <a:endParaRPr lang="en-US"/>
          </a:p>
        </p:txBody>
      </p:sp>
    </p:spTree>
    <p:extLst>
      <p:ext uri="{BB962C8B-B14F-4D97-AF65-F5344CB8AC3E}">
        <p14:creationId xmlns:p14="http://schemas.microsoft.com/office/powerpoint/2010/main" val="256437620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4500"/>
            </a:lvl1pPr>
          </a:lstStyle>
          <a:p>
            <a:r>
              <a:rPr lang="en-GB"/>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F4887D95-0F08-3943-B8A2-F3AF3AE775B8}"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D50651-EC55-0F4F-92AA-42765E76D853}" type="slidenum">
              <a:rPr lang="en-US" smtClean="0"/>
              <a:t>‹#›</a:t>
            </a:fld>
            <a:endParaRPr lang="en-US"/>
          </a:p>
        </p:txBody>
      </p:sp>
    </p:spTree>
    <p:extLst>
      <p:ext uri="{BB962C8B-B14F-4D97-AF65-F5344CB8AC3E}">
        <p14:creationId xmlns:p14="http://schemas.microsoft.com/office/powerpoint/2010/main" val="1642890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A26D2-19D7-4AB5-9542-4BA174D323AB}"/>
              </a:ext>
            </a:extLst>
          </p:cNvPr>
          <p:cNvSpPr>
            <a:spLocks noGrp="1"/>
          </p:cNvSpPr>
          <p:nvPr>
            <p:ph type="title" hasCustomPrompt="1"/>
          </p:nvPr>
        </p:nvSpPr>
        <p:spPr/>
        <p:txBody>
          <a:bodyPr/>
          <a:lstStyle>
            <a:lvl1pPr>
              <a:defRPr>
                <a:solidFill>
                  <a:schemeClr val="accent1"/>
                </a:solidFill>
              </a:defRPr>
            </a:lvl1pPr>
          </a:lstStyle>
          <a:p>
            <a:r>
              <a:rPr lang="en-GB"/>
              <a:t>Divider title</a:t>
            </a:r>
          </a:p>
        </p:txBody>
      </p:sp>
      <p:sp>
        <p:nvSpPr>
          <p:cNvPr id="5" name="Text Placeholder 12">
            <a:extLst>
              <a:ext uri="{FF2B5EF4-FFF2-40B4-BE49-F238E27FC236}">
                <a16:creationId xmlns:a16="http://schemas.microsoft.com/office/drawing/2014/main" id="{4DE4E882-A5E4-41BB-965A-3D0AE5DB5A78}"/>
              </a:ext>
            </a:extLst>
          </p:cNvPr>
          <p:cNvSpPr>
            <a:spLocks noGrp="1"/>
          </p:cNvSpPr>
          <p:nvPr>
            <p:ph type="body" sz="quarter" idx="11" hasCustomPrompt="1"/>
          </p:nvPr>
        </p:nvSpPr>
        <p:spPr>
          <a:xfrm>
            <a:off x="494110" y="1811338"/>
            <a:ext cx="6766322" cy="3464036"/>
          </a:xfrm>
          <a:prstGeom prst="rect">
            <a:avLst/>
          </a:prstGeom>
        </p:spPr>
        <p:txBody>
          <a:bodyPr lIns="0" tIns="0" rIns="0" bIns="0">
            <a:noAutofit/>
          </a:bodyPr>
          <a:lstStyle>
            <a:lvl1pPr marL="0" indent="0">
              <a:lnSpc>
                <a:spcPct val="100000"/>
              </a:lnSpc>
              <a:spcBef>
                <a:spcPts val="0"/>
              </a:spcBef>
              <a:buFontTx/>
              <a:buNone/>
              <a:defRPr sz="3000">
                <a:latin typeface="Times New Roman" panose="02020603050405020304" pitchFamily="18" charset="0"/>
                <a:cs typeface="Times New Roman" panose="02020603050405020304" pitchFamily="18" charset="0"/>
              </a:defRPr>
            </a:lvl1pPr>
          </a:lstStyle>
          <a:p>
            <a:pPr lvl="0"/>
            <a:r>
              <a:rPr lang="en-GB"/>
              <a:t>Optional 40pt value statement, 25 words</a:t>
            </a:r>
          </a:p>
        </p:txBody>
      </p:sp>
      <p:sp>
        <p:nvSpPr>
          <p:cNvPr id="3" name="Footer Placeholder 2">
            <a:extLst>
              <a:ext uri="{FF2B5EF4-FFF2-40B4-BE49-F238E27FC236}">
                <a16:creationId xmlns:a16="http://schemas.microsoft.com/office/drawing/2014/main" id="{D31E0B63-90EE-4F28-BF73-5D84708C7D2D}"/>
              </a:ext>
            </a:extLst>
          </p:cNvPr>
          <p:cNvSpPr>
            <a:spLocks noGrp="1"/>
          </p:cNvSpPr>
          <p:nvPr>
            <p:ph type="ftr" sz="quarter" idx="12"/>
          </p:nvPr>
        </p:nvSpPr>
        <p:spPr/>
        <p:txBody>
          <a:bodyPr/>
          <a:lstStyle/>
          <a:p>
            <a:endParaRPr lang="en-GB"/>
          </a:p>
        </p:txBody>
      </p:sp>
      <p:sp>
        <p:nvSpPr>
          <p:cNvPr id="4" name="Slide Number Placeholder 3">
            <a:extLst>
              <a:ext uri="{FF2B5EF4-FFF2-40B4-BE49-F238E27FC236}">
                <a16:creationId xmlns:a16="http://schemas.microsoft.com/office/drawing/2014/main" id="{0F1492E6-8E1C-4F22-B24D-FA8A639C2DA3}"/>
              </a:ext>
            </a:extLst>
          </p:cNvPr>
          <p:cNvSpPr>
            <a:spLocks noGrp="1"/>
          </p:cNvSpPr>
          <p:nvPr>
            <p:ph type="sldNum" sz="quarter" idx="13"/>
          </p:nvPr>
        </p:nvSpPr>
        <p:spPr/>
        <p:txBody>
          <a:bodyPr/>
          <a:lstStyle/>
          <a:p>
            <a:fld id="{1BE232AB-0B06-425F-9ADD-32A9A3D01189}" type="slidenum">
              <a:rPr lang="en-GB" smtClean="0"/>
              <a:pPr/>
              <a:t>‹#›</a:t>
            </a:fld>
            <a:endParaRPr lang="en-GB"/>
          </a:p>
        </p:txBody>
      </p:sp>
    </p:spTree>
    <p:extLst>
      <p:ext uri="{BB962C8B-B14F-4D97-AF65-F5344CB8AC3E}">
        <p14:creationId xmlns:p14="http://schemas.microsoft.com/office/powerpoint/2010/main" val="200176892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825625"/>
            <a:ext cx="3886200" cy="43513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825625"/>
            <a:ext cx="3886200" cy="43513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F4887D95-0F08-3943-B8A2-F3AF3AE775B8}"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D50651-EC55-0F4F-92AA-42765E76D853}" type="slidenum">
              <a:rPr lang="en-US" smtClean="0"/>
              <a:t>‹#›</a:t>
            </a:fld>
            <a:endParaRPr lang="en-US"/>
          </a:p>
        </p:txBody>
      </p:sp>
    </p:spTree>
    <p:extLst>
      <p:ext uri="{BB962C8B-B14F-4D97-AF65-F5344CB8AC3E}">
        <p14:creationId xmlns:p14="http://schemas.microsoft.com/office/powerpoint/2010/main" val="356323716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F4887D95-0F08-3943-B8A2-F3AF3AE775B8}" type="datetimeFigureOut">
              <a:rPr lang="en-US" smtClean="0"/>
              <a:t>8/17/2026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D50651-EC55-0F4F-92AA-42765E76D853}" type="slidenum">
              <a:rPr lang="en-US" smtClean="0"/>
              <a:t>‹#›</a:t>
            </a:fld>
            <a:endParaRPr lang="en-US"/>
          </a:p>
        </p:txBody>
      </p:sp>
    </p:spTree>
    <p:extLst>
      <p:ext uri="{BB962C8B-B14F-4D97-AF65-F5344CB8AC3E}">
        <p14:creationId xmlns:p14="http://schemas.microsoft.com/office/powerpoint/2010/main" val="15572891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F4887D95-0F08-3943-B8A2-F3AF3AE775B8}" type="datetimeFigureOut">
              <a:rPr lang="en-US" smtClean="0"/>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D50651-EC55-0F4F-92AA-42765E76D853}" type="slidenum">
              <a:rPr lang="en-US" smtClean="0"/>
              <a:t>‹#›</a:t>
            </a:fld>
            <a:endParaRPr lang="en-US"/>
          </a:p>
        </p:txBody>
      </p:sp>
    </p:spTree>
    <p:extLst>
      <p:ext uri="{BB962C8B-B14F-4D97-AF65-F5344CB8AC3E}">
        <p14:creationId xmlns:p14="http://schemas.microsoft.com/office/powerpoint/2010/main" val="138316235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887D95-0F08-3943-B8A2-F3AF3AE775B8}" type="datetimeFigureOut">
              <a:rPr lang="en-US" smtClean="0"/>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D50651-EC55-0F4F-92AA-42765E76D853}" type="slidenum">
              <a:rPr lang="en-US" smtClean="0"/>
              <a:t>‹#›</a:t>
            </a:fld>
            <a:endParaRPr lang="en-US"/>
          </a:p>
        </p:txBody>
      </p:sp>
    </p:spTree>
    <p:extLst>
      <p:ext uri="{BB962C8B-B14F-4D97-AF65-F5344CB8AC3E}">
        <p14:creationId xmlns:p14="http://schemas.microsoft.com/office/powerpoint/2010/main" val="12368171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GB"/>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F4887D95-0F08-3943-B8A2-F3AF3AE775B8}"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D50651-EC55-0F4F-92AA-42765E76D853}" type="slidenum">
              <a:rPr lang="en-US" smtClean="0"/>
              <a:t>‹#›</a:t>
            </a:fld>
            <a:endParaRPr lang="en-US"/>
          </a:p>
        </p:txBody>
      </p:sp>
    </p:spTree>
    <p:extLst>
      <p:ext uri="{BB962C8B-B14F-4D97-AF65-F5344CB8AC3E}">
        <p14:creationId xmlns:p14="http://schemas.microsoft.com/office/powerpoint/2010/main" val="296990584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F4887D95-0F08-3943-B8A2-F3AF3AE775B8}"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D50651-EC55-0F4F-92AA-42765E76D853}" type="slidenum">
              <a:rPr lang="en-US" smtClean="0"/>
              <a:t>‹#›</a:t>
            </a:fld>
            <a:endParaRPr lang="en-US"/>
          </a:p>
        </p:txBody>
      </p:sp>
    </p:spTree>
    <p:extLst>
      <p:ext uri="{BB962C8B-B14F-4D97-AF65-F5344CB8AC3E}">
        <p14:creationId xmlns:p14="http://schemas.microsoft.com/office/powerpoint/2010/main" val="5205826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F4887D95-0F08-3943-B8A2-F3AF3AE775B8}"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D50651-EC55-0F4F-92AA-42765E76D853}" type="slidenum">
              <a:rPr lang="en-US" smtClean="0"/>
              <a:t>‹#›</a:t>
            </a:fld>
            <a:endParaRPr lang="en-US"/>
          </a:p>
        </p:txBody>
      </p:sp>
    </p:spTree>
    <p:extLst>
      <p:ext uri="{BB962C8B-B14F-4D97-AF65-F5344CB8AC3E}">
        <p14:creationId xmlns:p14="http://schemas.microsoft.com/office/powerpoint/2010/main" val="315613854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6"/>
            <a:ext cx="1971675" cy="5811839"/>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1" y="365126"/>
            <a:ext cx="5800725" cy="581183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F4887D95-0F08-3943-B8A2-F3AF3AE775B8}"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D50651-EC55-0F4F-92AA-42765E76D853}" type="slidenum">
              <a:rPr lang="en-US" smtClean="0"/>
              <a:t>‹#›</a:t>
            </a:fld>
            <a:endParaRPr lang="en-US"/>
          </a:p>
        </p:txBody>
      </p:sp>
    </p:spTree>
    <p:extLst>
      <p:ext uri="{BB962C8B-B14F-4D97-AF65-F5344CB8AC3E}">
        <p14:creationId xmlns:p14="http://schemas.microsoft.com/office/powerpoint/2010/main" val="2428416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2">
    <p:bg>
      <p:bgPr>
        <a:solidFill>
          <a:schemeClr val="accent1"/>
        </a:solid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3EB89C57-D4B3-4832-8C4A-C49A0DD9854E}"/>
              </a:ext>
            </a:extLst>
          </p:cNvPr>
          <p:cNvSpPr>
            <a:spLocks noGrp="1"/>
          </p:cNvSpPr>
          <p:nvPr>
            <p:ph type="title" hasCustomPrompt="1"/>
          </p:nvPr>
        </p:nvSpPr>
        <p:spPr>
          <a:xfrm>
            <a:off x="494108" y="2412002"/>
            <a:ext cx="6766323" cy="615553"/>
          </a:xfrm>
        </p:spPr>
        <p:txBody>
          <a:bodyPr/>
          <a:lstStyle>
            <a:lvl1pPr>
              <a:lnSpc>
                <a:spcPct val="100000"/>
              </a:lnSpc>
              <a:defRPr>
                <a:solidFill>
                  <a:schemeClr val="bg1"/>
                </a:solidFill>
              </a:defRPr>
            </a:lvl1pPr>
          </a:lstStyle>
          <a:p>
            <a:r>
              <a:rPr lang="en-GB"/>
              <a:t>Cover title</a:t>
            </a:r>
          </a:p>
        </p:txBody>
      </p:sp>
      <p:sp>
        <p:nvSpPr>
          <p:cNvPr id="11" name="Subtitle 2">
            <a:extLst>
              <a:ext uri="{FF2B5EF4-FFF2-40B4-BE49-F238E27FC236}">
                <a16:creationId xmlns:a16="http://schemas.microsoft.com/office/drawing/2014/main" id="{7579E5C3-FE22-4D7A-8484-F9024E0C37F4}"/>
              </a:ext>
            </a:extLst>
          </p:cNvPr>
          <p:cNvSpPr>
            <a:spLocks noGrp="1"/>
          </p:cNvSpPr>
          <p:nvPr>
            <p:ph type="subTitle" idx="1" hasCustomPrompt="1"/>
          </p:nvPr>
        </p:nvSpPr>
        <p:spPr>
          <a:xfrm>
            <a:off x="494110" y="3132000"/>
            <a:ext cx="6766322" cy="387798"/>
          </a:xfrm>
        </p:spPr>
        <p:txBody>
          <a:bodyPr lIns="0" tIns="0" rIns="0" bIns="0">
            <a:noAutofit/>
          </a:bodyPr>
          <a:lstStyle>
            <a:lvl1pPr marL="0" indent="0" algn="l">
              <a:buNone/>
              <a:defRPr lang="en-GB" sz="2100" kern="1200" dirty="0">
                <a:solidFill>
                  <a:schemeClr val="tx1"/>
                </a:solidFill>
                <a:latin typeface="Times New Roman" panose="02020603050405020304" pitchFamily="18" charset="0"/>
                <a:ea typeface="+mn-ea"/>
                <a:cs typeface="Times New Roman" panose="02020603050405020304" pitchFamily="18"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90000"/>
              </a:lnSpc>
              <a:spcBef>
                <a:spcPts val="750"/>
              </a:spcBef>
              <a:buFontTx/>
              <a:buNone/>
            </a:pPr>
            <a:r>
              <a:rPr lang="en-GB"/>
              <a:t>Cover subtitle</a:t>
            </a:r>
          </a:p>
        </p:txBody>
      </p:sp>
      <p:sp>
        <p:nvSpPr>
          <p:cNvPr id="13" name="Text Placeholder 2">
            <a:extLst>
              <a:ext uri="{FF2B5EF4-FFF2-40B4-BE49-F238E27FC236}">
                <a16:creationId xmlns:a16="http://schemas.microsoft.com/office/drawing/2014/main" id="{60FC868B-7E5D-443B-9ED2-FC88F7DD5350}"/>
              </a:ext>
            </a:extLst>
          </p:cNvPr>
          <p:cNvSpPr>
            <a:spLocks noGrp="1"/>
          </p:cNvSpPr>
          <p:nvPr>
            <p:ph type="body" sz="quarter" idx="23" hasCustomPrompt="1"/>
          </p:nvPr>
        </p:nvSpPr>
        <p:spPr>
          <a:xfrm>
            <a:off x="494111" y="6026153"/>
            <a:ext cx="3996928" cy="174625"/>
          </a:xfrm>
          <a:prstGeom prst="rect">
            <a:avLst/>
          </a:prstGeom>
        </p:spPr>
        <p:txBody>
          <a:bodyPr lIns="0" tIns="0" rIns="0" bIns="0"/>
          <a:lstStyle>
            <a:lvl1pPr marL="0" indent="0">
              <a:buFontTx/>
              <a:buNone/>
              <a:defRPr sz="900" b="1">
                <a:solidFill>
                  <a:schemeClr val="bg1"/>
                </a:solidFill>
                <a:latin typeface="Arial" panose="020B0604020202020204" pitchFamily="34" charset="0"/>
                <a:cs typeface="Arial" panose="020B0604020202020204" pitchFamily="34" charset="0"/>
              </a:defRPr>
            </a:lvl1pPr>
            <a:lvl2pPr marL="189000" indent="0">
              <a:buFontTx/>
              <a:buNone/>
              <a:defRPr/>
            </a:lvl2pPr>
            <a:lvl3pPr marL="685800" indent="0">
              <a:buFontTx/>
              <a:buNone/>
              <a:defRPr/>
            </a:lvl3pPr>
            <a:lvl4pPr marL="1028700" indent="0">
              <a:buFontTx/>
              <a:buNone/>
              <a:defRPr/>
            </a:lvl4pPr>
            <a:lvl5pPr marL="1371600" indent="0">
              <a:buFontTx/>
              <a:buNone/>
              <a:defRPr/>
            </a:lvl5pPr>
          </a:lstStyle>
          <a:p>
            <a:pPr lvl="0"/>
            <a:r>
              <a:rPr lang="en-GB"/>
              <a:t>Firstname </a:t>
            </a:r>
            <a:r>
              <a:rPr lang="en-GB" err="1"/>
              <a:t>Lastname</a:t>
            </a:r>
            <a:endParaRPr lang="en-GB"/>
          </a:p>
        </p:txBody>
      </p:sp>
      <p:sp>
        <p:nvSpPr>
          <p:cNvPr id="15" name="Text Placeholder 4">
            <a:extLst>
              <a:ext uri="{FF2B5EF4-FFF2-40B4-BE49-F238E27FC236}">
                <a16:creationId xmlns:a16="http://schemas.microsoft.com/office/drawing/2014/main" id="{F19A9DBE-AE7B-42AE-9DD1-81353F9A1FC2}"/>
              </a:ext>
            </a:extLst>
          </p:cNvPr>
          <p:cNvSpPr>
            <a:spLocks noGrp="1"/>
          </p:cNvSpPr>
          <p:nvPr>
            <p:ph type="body" sz="quarter" idx="24" hasCustomPrompt="1"/>
          </p:nvPr>
        </p:nvSpPr>
        <p:spPr>
          <a:xfrm>
            <a:off x="494110" y="6268670"/>
            <a:ext cx="3989784" cy="174624"/>
          </a:xfrm>
        </p:spPr>
        <p:txBody>
          <a:bodyPr>
            <a:noAutofit/>
          </a:bodyPr>
          <a:lstStyle>
            <a:lvl1pPr marL="0" indent="0">
              <a:buNone/>
              <a:defRPr sz="900">
                <a:solidFill>
                  <a:schemeClr val="bg1"/>
                </a:solidFill>
              </a:defRPr>
            </a:lvl1pPr>
          </a:lstStyle>
          <a:p>
            <a:pPr lvl="0"/>
            <a:r>
              <a:rPr lang="en-GB"/>
              <a:t>DDDD MMMM</a:t>
            </a:r>
          </a:p>
        </p:txBody>
      </p:sp>
      <p:pic>
        <p:nvPicPr>
          <p:cNvPr id="12" name="Graphic 11">
            <a:extLst>
              <a:ext uri="{FF2B5EF4-FFF2-40B4-BE49-F238E27FC236}">
                <a16:creationId xmlns:a16="http://schemas.microsoft.com/office/drawing/2014/main" id="{01728DCD-B717-4980-BBFD-CB5EAE0B2B9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783551" y="357167"/>
            <a:ext cx="867532" cy="306413"/>
          </a:xfrm>
          <a:prstGeom prst="rect">
            <a:avLst/>
          </a:prstGeom>
        </p:spPr>
      </p:pic>
    </p:spTree>
    <p:extLst>
      <p:ext uri="{BB962C8B-B14F-4D97-AF65-F5344CB8AC3E}">
        <p14:creationId xmlns:p14="http://schemas.microsoft.com/office/powerpoint/2010/main" val="216623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3">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19B8F3E6-0C4D-46FE-AAF5-B2E9E31AD948}"/>
              </a:ext>
            </a:extLst>
          </p:cNvPr>
          <p:cNvSpPr>
            <a:spLocks noGrp="1"/>
          </p:cNvSpPr>
          <p:nvPr>
            <p:ph type="pic" sz="quarter" idx="21" hasCustomPrompt="1"/>
          </p:nvPr>
        </p:nvSpPr>
        <p:spPr>
          <a:xfrm>
            <a:off x="0" y="0"/>
            <a:ext cx="4483894" cy="6858000"/>
          </a:xfrm>
          <a:prstGeom prst="rect">
            <a:avLst/>
          </a:prstGeom>
          <a:solidFill>
            <a:schemeClr val="bg1">
              <a:lumMod val="95000"/>
            </a:schemeClr>
          </a:solidFill>
        </p:spPr>
        <p:txBody>
          <a:bodyPr tIns="504000" anchor="ctr">
            <a:normAutofit/>
          </a:bodyPr>
          <a:lstStyle>
            <a:lvl1pPr marL="0" indent="0" algn="ctr">
              <a:lnSpc>
                <a:spcPct val="80000"/>
              </a:lnSpc>
              <a:spcAft>
                <a:spcPts val="0"/>
              </a:spcAft>
              <a:buFontTx/>
              <a:buNone/>
              <a:defRPr sz="1350"/>
            </a:lvl1pPr>
          </a:lstStyle>
          <a:p>
            <a:r>
              <a:rPr lang="en-GB"/>
              <a:t>Click here and insert </a:t>
            </a:r>
            <a:br>
              <a:rPr lang="en-GB"/>
            </a:br>
            <a:r>
              <a:rPr lang="en-GB"/>
              <a:t>image from Templafy</a:t>
            </a:r>
            <a:br>
              <a:rPr lang="en-GB"/>
            </a:br>
            <a:r>
              <a:rPr lang="en-GB"/>
              <a:t>or</a:t>
            </a:r>
            <a:br>
              <a:rPr lang="en-GB"/>
            </a:br>
            <a:r>
              <a:rPr lang="en-GB"/>
              <a:t>insert via ImageTools if </a:t>
            </a:r>
            <a:br>
              <a:rPr lang="en-GB"/>
            </a:br>
            <a:r>
              <a:rPr lang="en-GB"/>
              <a:t>image is not from Templafy</a:t>
            </a:r>
          </a:p>
        </p:txBody>
      </p:sp>
      <p:sp>
        <p:nvSpPr>
          <p:cNvPr id="11" name="Title 2">
            <a:extLst>
              <a:ext uri="{FF2B5EF4-FFF2-40B4-BE49-F238E27FC236}">
                <a16:creationId xmlns:a16="http://schemas.microsoft.com/office/drawing/2014/main" id="{B80DFF50-DB1D-448C-A6A7-F7D4CA2CCDAC}"/>
              </a:ext>
            </a:extLst>
          </p:cNvPr>
          <p:cNvSpPr>
            <a:spLocks noGrp="1"/>
          </p:cNvSpPr>
          <p:nvPr>
            <p:ph type="title" hasCustomPrompt="1"/>
          </p:nvPr>
        </p:nvSpPr>
        <p:spPr>
          <a:xfrm>
            <a:off x="4797337" y="2412002"/>
            <a:ext cx="3852554" cy="615553"/>
          </a:xfrm>
        </p:spPr>
        <p:txBody>
          <a:bodyPr anchor="b" anchorCtr="0"/>
          <a:lstStyle>
            <a:lvl1pPr>
              <a:lnSpc>
                <a:spcPct val="100000"/>
              </a:lnSpc>
              <a:defRPr/>
            </a:lvl1pPr>
          </a:lstStyle>
          <a:p>
            <a:r>
              <a:rPr lang="en-GB"/>
              <a:t>Cover title</a:t>
            </a:r>
          </a:p>
        </p:txBody>
      </p:sp>
      <p:sp>
        <p:nvSpPr>
          <p:cNvPr id="12" name="Subtitle 2">
            <a:extLst>
              <a:ext uri="{FF2B5EF4-FFF2-40B4-BE49-F238E27FC236}">
                <a16:creationId xmlns:a16="http://schemas.microsoft.com/office/drawing/2014/main" id="{E1109BE2-2796-4569-B0E4-9C84074DFEF5}"/>
              </a:ext>
            </a:extLst>
          </p:cNvPr>
          <p:cNvSpPr>
            <a:spLocks noGrp="1"/>
          </p:cNvSpPr>
          <p:nvPr>
            <p:ph type="subTitle" idx="1" hasCustomPrompt="1"/>
          </p:nvPr>
        </p:nvSpPr>
        <p:spPr>
          <a:xfrm>
            <a:off x="4797339" y="3132000"/>
            <a:ext cx="3852553" cy="387798"/>
          </a:xfrm>
        </p:spPr>
        <p:txBody>
          <a:bodyPr lIns="0" tIns="0" rIns="0" bIns="0">
            <a:noAutofit/>
          </a:bodyPr>
          <a:lstStyle>
            <a:lvl1pPr marL="0" indent="0" algn="l">
              <a:buNone/>
              <a:defRPr lang="en-GB" sz="2100" kern="1200" dirty="0">
                <a:solidFill>
                  <a:schemeClr val="accent1"/>
                </a:solidFill>
                <a:latin typeface="Times New Roman" panose="02020603050405020304" pitchFamily="18" charset="0"/>
                <a:ea typeface="+mn-ea"/>
                <a:cs typeface="Times New Roman" panose="02020603050405020304" pitchFamily="18"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685800" rtl="0" eaLnBrk="1" latinLnBrk="0" hangingPunct="1">
              <a:lnSpc>
                <a:spcPct val="90000"/>
              </a:lnSpc>
              <a:spcBef>
                <a:spcPts val="750"/>
              </a:spcBef>
              <a:buFontTx/>
              <a:buNone/>
            </a:pPr>
            <a:r>
              <a:rPr lang="en-GB"/>
              <a:t>Cover subtitle</a:t>
            </a:r>
          </a:p>
        </p:txBody>
      </p:sp>
      <p:sp>
        <p:nvSpPr>
          <p:cNvPr id="14" name="Text Placeholder 2">
            <a:extLst>
              <a:ext uri="{FF2B5EF4-FFF2-40B4-BE49-F238E27FC236}">
                <a16:creationId xmlns:a16="http://schemas.microsoft.com/office/drawing/2014/main" id="{034C79B3-D5C2-4EBE-BC85-0B851E8755EF}"/>
              </a:ext>
            </a:extLst>
          </p:cNvPr>
          <p:cNvSpPr>
            <a:spLocks noGrp="1"/>
          </p:cNvSpPr>
          <p:nvPr>
            <p:ph type="body" sz="quarter" idx="25" hasCustomPrompt="1"/>
          </p:nvPr>
        </p:nvSpPr>
        <p:spPr>
          <a:xfrm>
            <a:off x="4797338" y="6026153"/>
            <a:ext cx="3852552" cy="174625"/>
          </a:xfrm>
          <a:prstGeom prst="rect">
            <a:avLst/>
          </a:prstGeom>
        </p:spPr>
        <p:txBody>
          <a:bodyPr lIns="0" tIns="0" rIns="0" bIns="0"/>
          <a:lstStyle>
            <a:lvl1pPr marL="0" indent="0">
              <a:buFontTx/>
              <a:buNone/>
              <a:defRPr sz="900" b="1">
                <a:solidFill>
                  <a:schemeClr val="accent1"/>
                </a:solidFill>
                <a:latin typeface="Arial" panose="020B0604020202020204" pitchFamily="34" charset="0"/>
                <a:cs typeface="Arial" panose="020B0604020202020204" pitchFamily="34" charset="0"/>
              </a:defRPr>
            </a:lvl1pPr>
            <a:lvl2pPr marL="189000" indent="0">
              <a:buFontTx/>
              <a:buNone/>
              <a:defRPr/>
            </a:lvl2pPr>
            <a:lvl3pPr marL="685800" indent="0">
              <a:buFontTx/>
              <a:buNone/>
              <a:defRPr/>
            </a:lvl3pPr>
            <a:lvl4pPr marL="1028700" indent="0">
              <a:buFontTx/>
              <a:buNone/>
              <a:defRPr/>
            </a:lvl4pPr>
            <a:lvl5pPr marL="1371600" indent="0">
              <a:buFontTx/>
              <a:buNone/>
              <a:defRPr/>
            </a:lvl5pPr>
          </a:lstStyle>
          <a:p>
            <a:pPr lvl="0"/>
            <a:r>
              <a:rPr lang="en-GB" err="1"/>
              <a:t>Firstname</a:t>
            </a:r>
            <a:r>
              <a:rPr lang="en-GB"/>
              <a:t> </a:t>
            </a:r>
            <a:r>
              <a:rPr lang="en-GB" err="1"/>
              <a:t>Lastname</a:t>
            </a:r>
            <a:endParaRPr lang="en-GB"/>
          </a:p>
        </p:txBody>
      </p:sp>
      <p:sp>
        <p:nvSpPr>
          <p:cNvPr id="15" name="Text Placeholder 4">
            <a:extLst>
              <a:ext uri="{FF2B5EF4-FFF2-40B4-BE49-F238E27FC236}">
                <a16:creationId xmlns:a16="http://schemas.microsoft.com/office/drawing/2014/main" id="{EB10E1F8-3123-4144-8B55-7B21F0CCB2A2}"/>
              </a:ext>
            </a:extLst>
          </p:cNvPr>
          <p:cNvSpPr>
            <a:spLocks noGrp="1"/>
          </p:cNvSpPr>
          <p:nvPr>
            <p:ph type="body" sz="quarter" idx="23" hasCustomPrompt="1"/>
          </p:nvPr>
        </p:nvSpPr>
        <p:spPr>
          <a:xfrm>
            <a:off x="4797338" y="6268670"/>
            <a:ext cx="3852552" cy="174624"/>
          </a:xfrm>
        </p:spPr>
        <p:txBody>
          <a:bodyPr>
            <a:noAutofit/>
          </a:bodyPr>
          <a:lstStyle>
            <a:lvl1pPr marL="0" indent="0">
              <a:buNone/>
              <a:defRPr sz="900"/>
            </a:lvl1pPr>
          </a:lstStyle>
          <a:p>
            <a:pPr lvl="0"/>
            <a:r>
              <a:rPr lang="en-GB"/>
              <a:t>DDDD MMMM</a:t>
            </a:r>
          </a:p>
        </p:txBody>
      </p:sp>
      <p:sp>
        <p:nvSpPr>
          <p:cNvPr id="8" name="Copyright">
            <a:extLst>
              <a:ext uri="{FF2B5EF4-FFF2-40B4-BE49-F238E27FC236}">
                <a16:creationId xmlns:a16="http://schemas.microsoft.com/office/drawing/2014/main" id="{F5ECD375-0233-4248-828F-785FB172D719}"/>
              </a:ext>
            </a:extLst>
          </p:cNvPr>
          <p:cNvSpPr>
            <a:spLocks noGrp="1"/>
          </p:cNvSpPr>
          <p:nvPr>
            <p:ph type="body" sz="quarter" idx="28" hasCustomPrompt="1"/>
          </p:nvPr>
        </p:nvSpPr>
        <p:spPr>
          <a:xfrm rot="16200000">
            <a:off x="-2027457" y="4431818"/>
            <a:ext cx="4356125" cy="90529"/>
          </a:xfrm>
        </p:spPr>
        <p:txBody>
          <a:bodyPr anchor="ctr"/>
          <a:lstStyle>
            <a:lvl1pPr marL="0" indent="0" algn="l">
              <a:buNone/>
              <a:defRPr sz="600">
                <a:latin typeface="+mn-lt"/>
              </a:defRPr>
            </a:lvl1pPr>
            <a:lvl2pPr marL="270000" indent="0">
              <a:buNone/>
              <a:defRPr sz="600">
                <a:latin typeface="+mn-lt"/>
              </a:defRPr>
            </a:lvl2pPr>
            <a:lvl3pPr>
              <a:buNone/>
              <a:defRPr sz="600">
                <a:latin typeface="+mn-lt"/>
              </a:defRPr>
            </a:lvl3pPr>
            <a:lvl4pPr>
              <a:buNone/>
              <a:defRPr sz="600">
                <a:latin typeface="+mn-lt"/>
              </a:defRPr>
            </a:lvl4pPr>
            <a:lvl5pPr>
              <a:buNone/>
              <a:defRPr sz="600">
                <a:latin typeface="+mn-lt"/>
              </a:defRPr>
            </a:lvl5pPr>
          </a:lstStyle>
          <a:p>
            <a:pPr lvl="0"/>
            <a:r>
              <a:rPr lang="en-US"/>
              <a:t>© Copyright</a:t>
            </a:r>
          </a:p>
        </p:txBody>
      </p:sp>
    </p:spTree>
    <p:extLst>
      <p:ext uri="{BB962C8B-B14F-4D97-AF65-F5344CB8AC3E}">
        <p14:creationId xmlns:p14="http://schemas.microsoft.com/office/powerpoint/2010/main" val="308272706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image" Target="../media/image1.sv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theme" Target="../theme/theme3.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image" Target="../media/image1.sv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4.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3938E2E-8C9F-4F09-9079-71FF3E9BD80E}"/>
              </a:ext>
            </a:extLst>
          </p:cNvPr>
          <p:cNvSpPr>
            <a:spLocks noGrp="1"/>
          </p:cNvSpPr>
          <p:nvPr>
            <p:ph type="ftr" sz="quarter" idx="3"/>
          </p:nvPr>
        </p:nvSpPr>
        <p:spPr>
          <a:xfrm>
            <a:off x="494111" y="6498000"/>
            <a:ext cx="3992165" cy="180000"/>
          </a:xfrm>
          <a:prstGeom prst="rect">
            <a:avLst/>
          </a:prstGeom>
        </p:spPr>
        <p:txBody>
          <a:bodyPr vert="horz" lIns="0" tIns="0" rIns="0" bIns="0" rtlCol="0" anchor="ctr"/>
          <a:lstStyle>
            <a:lvl1pPr algn="l">
              <a:defRPr sz="750">
                <a:solidFill>
                  <a:schemeClr val="tx1"/>
                </a:solidFill>
              </a:defRPr>
            </a:lvl1pPr>
          </a:lstStyle>
          <a:p>
            <a:endParaRPr lang="en-GB"/>
          </a:p>
        </p:txBody>
      </p:sp>
      <p:sp>
        <p:nvSpPr>
          <p:cNvPr id="5" name="Slide Number Placeholder 4">
            <a:extLst>
              <a:ext uri="{FF2B5EF4-FFF2-40B4-BE49-F238E27FC236}">
                <a16:creationId xmlns:a16="http://schemas.microsoft.com/office/drawing/2014/main" id="{39A6AA5B-F5BE-4B46-AFAB-A6B720BD0A84}"/>
              </a:ext>
            </a:extLst>
          </p:cNvPr>
          <p:cNvSpPr>
            <a:spLocks noGrp="1"/>
          </p:cNvSpPr>
          <p:nvPr>
            <p:ph type="sldNum" sz="quarter" idx="4"/>
          </p:nvPr>
        </p:nvSpPr>
        <p:spPr>
          <a:xfrm>
            <a:off x="8303023" y="6498000"/>
            <a:ext cx="346868" cy="180000"/>
          </a:xfrm>
          <a:prstGeom prst="rect">
            <a:avLst/>
          </a:prstGeom>
        </p:spPr>
        <p:txBody>
          <a:bodyPr vert="horz" lIns="0" tIns="0" rIns="0" bIns="0" rtlCol="0" anchor="ctr"/>
          <a:lstStyle>
            <a:lvl1pPr algn="r">
              <a:defRPr sz="750">
                <a:solidFill>
                  <a:schemeClr val="tx1"/>
                </a:solidFill>
              </a:defRPr>
            </a:lvl1pPr>
          </a:lstStyle>
          <a:p>
            <a:fld id="{1BE232AB-0B06-425F-9ADD-32A9A3D01189}" type="slidenum">
              <a:rPr lang="en-GB" smtClean="0"/>
              <a:pPr/>
              <a:t>‹#›</a:t>
            </a:fld>
            <a:endParaRPr lang="en-GB"/>
          </a:p>
        </p:txBody>
      </p:sp>
      <p:sp>
        <p:nvSpPr>
          <p:cNvPr id="7" name="Title Placeholder 6">
            <a:extLst>
              <a:ext uri="{FF2B5EF4-FFF2-40B4-BE49-F238E27FC236}">
                <a16:creationId xmlns:a16="http://schemas.microsoft.com/office/drawing/2014/main" id="{33D9DB0A-A808-4CCE-8146-B93E74E01D9C}"/>
              </a:ext>
            </a:extLst>
          </p:cNvPr>
          <p:cNvSpPr>
            <a:spLocks noGrp="1"/>
          </p:cNvSpPr>
          <p:nvPr>
            <p:ph type="title"/>
          </p:nvPr>
        </p:nvSpPr>
        <p:spPr>
          <a:xfrm>
            <a:off x="494108" y="657225"/>
            <a:ext cx="6766323" cy="532800"/>
          </a:xfrm>
          <a:prstGeom prst="rect">
            <a:avLst/>
          </a:prstGeom>
        </p:spPr>
        <p:txBody>
          <a:bodyPr vert="horz" lIns="0" tIns="0" rIns="0" bIns="0" rtlCol="0" anchor="t">
            <a:noAutofit/>
          </a:bodyPr>
          <a:lstStyle/>
          <a:p>
            <a:r>
              <a:rPr lang="en-GB"/>
              <a:t>Click to edit Master title style</a:t>
            </a:r>
          </a:p>
        </p:txBody>
      </p:sp>
      <p:sp>
        <p:nvSpPr>
          <p:cNvPr id="8" name="Text Placeholder 7">
            <a:extLst>
              <a:ext uri="{FF2B5EF4-FFF2-40B4-BE49-F238E27FC236}">
                <a16:creationId xmlns:a16="http://schemas.microsoft.com/office/drawing/2014/main" id="{65B9491A-5371-4C44-BBE4-EB722D183385}"/>
              </a:ext>
            </a:extLst>
          </p:cNvPr>
          <p:cNvSpPr>
            <a:spLocks noGrp="1"/>
          </p:cNvSpPr>
          <p:nvPr>
            <p:ph type="body" idx="1"/>
          </p:nvPr>
        </p:nvSpPr>
        <p:spPr>
          <a:xfrm>
            <a:off x="494111" y="1810800"/>
            <a:ext cx="8155781" cy="4355050"/>
          </a:xfrm>
          <a:prstGeom prst="rect">
            <a:avLst/>
          </a:prstGeom>
        </p:spPr>
        <p:txBody>
          <a:bodyPr vert="horz" lIns="0" tIns="0" rIns="0" bIns="0" rtlCol="0">
            <a:noAutofit/>
          </a:bodyPr>
          <a:lstStyle/>
          <a:p>
            <a:pPr lvl="0"/>
            <a:r>
              <a:rPr lang="en-GB"/>
              <a:t>First level</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 level</a:t>
            </a:r>
          </a:p>
          <a:p>
            <a:pPr lvl="8"/>
            <a:r>
              <a:rPr lang="en-GB"/>
              <a:t>Ninth level</a:t>
            </a:r>
          </a:p>
        </p:txBody>
      </p:sp>
      <p:pic>
        <p:nvPicPr>
          <p:cNvPr id="6" name="Graphic 5">
            <a:extLst>
              <a:ext uri="{FF2B5EF4-FFF2-40B4-BE49-F238E27FC236}">
                <a16:creationId xmlns:a16="http://schemas.microsoft.com/office/drawing/2014/main" id="{2ECF81F8-0FF8-428B-8FBC-B2925CACD956}"/>
              </a:ext>
            </a:extLst>
          </p:cNvPr>
          <p:cNvPicPr>
            <a:picLocks noChangeAspect="1"/>
          </p:cNvPicPr>
          <p:nvPr userDrawn="1"/>
        </p:nvPicPr>
        <p:blipFill>
          <a:blip>
            <a:extLst>
              <a:ext uri="{96DAC541-7B7A-43D3-8B79-37D633B846F1}">
                <asvg:svgBlip xmlns:asvg="http://schemas.microsoft.com/office/drawing/2016/SVG/main" r:embed="rId55"/>
              </a:ext>
            </a:extLst>
          </a:blip>
          <a:stretch>
            <a:fillRect/>
          </a:stretch>
        </p:blipFill>
        <p:spPr>
          <a:xfrm>
            <a:off x="7783551" y="357167"/>
            <a:ext cx="867532" cy="306413"/>
          </a:xfrm>
          <a:prstGeom prst="rect">
            <a:avLst/>
          </a:prstGeom>
        </p:spPr>
      </p:pic>
    </p:spTree>
    <p:extLst>
      <p:ext uri="{BB962C8B-B14F-4D97-AF65-F5344CB8AC3E}">
        <p14:creationId xmlns:p14="http://schemas.microsoft.com/office/powerpoint/2010/main" val="4280078460"/>
      </p:ext>
    </p:extLst>
  </p:cSld>
  <p:clrMap bg1="lt1" tx1="dk1" bg2="lt2" tx2="dk2" accent1="accent1" accent2="accent2" accent3="accent3" accent4="accent4" accent5="accent5" accent6="accent6" hlink="hlink" folHlink="folHlink"/>
  <p:sldLayoutIdLst>
    <p:sldLayoutId id="2147483776" r:id="rId1"/>
    <p:sldLayoutId id="2147483791" r:id="rId2"/>
    <p:sldLayoutId id="2147483910" r:id="rId3"/>
    <p:sldLayoutId id="2147483840" r:id="rId4"/>
    <p:sldLayoutId id="2147483792" r:id="rId5"/>
    <p:sldLayoutId id="2147483908" r:id="rId6"/>
    <p:sldLayoutId id="2147483663" r:id="rId7"/>
    <p:sldLayoutId id="2147483699" r:id="rId8"/>
    <p:sldLayoutId id="2147483650" r:id="rId9"/>
    <p:sldLayoutId id="2147483751" r:id="rId10"/>
    <p:sldLayoutId id="2147483664" r:id="rId11"/>
    <p:sldLayoutId id="2147483691" r:id="rId12"/>
    <p:sldLayoutId id="2147483690" r:id="rId13"/>
    <p:sldLayoutId id="2147483923" r:id="rId14"/>
    <p:sldLayoutId id="2147483825" r:id="rId15"/>
    <p:sldLayoutId id="2147483928" r:id="rId16"/>
    <p:sldLayoutId id="2147483929" r:id="rId17"/>
    <p:sldLayoutId id="2147483890" r:id="rId18"/>
    <p:sldLayoutId id="2147483920" r:id="rId19"/>
    <p:sldLayoutId id="2147483926" r:id="rId20"/>
    <p:sldLayoutId id="2147483985" r:id="rId21"/>
    <p:sldLayoutId id="2147483930" r:id="rId22"/>
    <p:sldLayoutId id="2147483927" r:id="rId23"/>
    <p:sldLayoutId id="2147483986" r:id="rId24"/>
    <p:sldLayoutId id="2147483984" r:id="rId25"/>
    <p:sldLayoutId id="2147483827" r:id="rId26"/>
    <p:sldLayoutId id="2147483912" r:id="rId27"/>
    <p:sldLayoutId id="2147483913" r:id="rId28"/>
    <p:sldLayoutId id="2147483914" r:id="rId29"/>
    <p:sldLayoutId id="2147483838" r:id="rId30"/>
    <p:sldLayoutId id="2147483836" r:id="rId31"/>
    <p:sldLayoutId id="2147483837" r:id="rId32"/>
    <p:sldLayoutId id="2147483921" r:id="rId33"/>
    <p:sldLayoutId id="2147483917" r:id="rId34"/>
    <p:sldLayoutId id="2147483916" r:id="rId35"/>
    <p:sldLayoutId id="2147483925" r:id="rId36"/>
    <p:sldLayoutId id="2147483918" r:id="rId37"/>
    <p:sldLayoutId id="2147483924" r:id="rId38"/>
    <p:sldLayoutId id="2147483922" r:id="rId39"/>
    <p:sldLayoutId id="2147483919" r:id="rId40"/>
    <p:sldLayoutId id="2147483867" r:id="rId41"/>
    <p:sldLayoutId id="2147483868" r:id="rId42"/>
    <p:sldLayoutId id="2147483869" r:id="rId43"/>
    <p:sldLayoutId id="2147483870" r:id="rId44"/>
    <p:sldLayoutId id="2147483871" r:id="rId45"/>
    <p:sldLayoutId id="2147483882" r:id="rId46"/>
    <p:sldLayoutId id="2147483883" r:id="rId47"/>
    <p:sldLayoutId id="2147483911" r:id="rId48"/>
    <p:sldLayoutId id="2147483884" r:id="rId49"/>
    <p:sldLayoutId id="2147483885" r:id="rId50"/>
    <p:sldLayoutId id="2147483909" r:id="rId51"/>
    <p:sldLayoutId id="2147483931" r:id="rId52"/>
    <p:sldLayoutId id="2147483932" r:id="rId53"/>
  </p:sldLayoutIdLst>
  <p:hf sldNum="0" hdr="0" ftr="0" dt="0"/>
  <p:txStyles>
    <p:titleStyle>
      <a:lvl1pPr algn="l" defTabSz="685800" rtl="0" eaLnBrk="1" latinLnBrk="0" hangingPunct="1">
        <a:lnSpc>
          <a:spcPts val="3300"/>
        </a:lnSpc>
        <a:spcBef>
          <a:spcPct val="0"/>
        </a:spcBef>
        <a:buNone/>
        <a:defRPr lang="en-AU" sz="3000" kern="1200" dirty="0" smtClean="0">
          <a:solidFill>
            <a:schemeClr val="tx1"/>
          </a:solidFill>
          <a:latin typeface="+mj-lt"/>
          <a:ea typeface="+mj-ea"/>
          <a:cs typeface="Times New Roman" panose="02020603050405020304" pitchFamily="18" charset="0"/>
        </a:defRPr>
      </a:lvl1pPr>
    </p:titleStyle>
    <p:bodyStyle>
      <a:lvl1pPr marL="270000" indent="-270000" algn="l" defTabSz="685800" rtl="0" eaLnBrk="1" latinLnBrk="0" hangingPunct="1">
        <a:lnSpc>
          <a:spcPct val="100000"/>
        </a:lnSpc>
        <a:spcBef>
          <a:spcPts val="0"/>
        </a:spcBef>
        <a:spcAft>
          <a:spcPts val="675"/>
        </a:spcAft>
        <a:buFont typeface="Arial" panose="020B0604020202020204" pitchFamily="34" charset="0"/>
        <a:buChar char="•"/>
        <a:defRPr sz="2100" kern="1200">
          <a:solidFill>
            <a:schemeClr val="tx1"/>
          </a:solidFill>
          <a:latin typeface="+mn-lt"/>
          <a:ea typeface="+mn-ea"/>
          <a:cs typeface="+mn-cs"/>
        </a:defRPr>
      </a:lvl1pPr>
      <a:lvl2pPr marL="540000" indent="-270000" algn="l" defTabSz="685800" rtl="0" eaLnBrk="1" latinLnBrk="0" hangingPunct="1">
        <a:lnSpc>
          <a:spcPct val="100000"/>
        </a:lnSpc>
        <a:spcBef>
          <a:spcPts val="0"/>
        </a:spcBef>
        <a:spcAft>
          <a:spcPts val="675"/>
        </a:spcAft>
        <a:buFont typeface="Times New Roman" panose="02020603050405020304" pitchFamily="18" charset="0"/>
        <a:buChar char="–"/>
        <a:defRPr sz="2100" kern="1200">
          <a:solidFill>
            <a:schemeClr val="tx1"/>
          </a:solidFill>
          <a:latin typeface="+mn-lt"/>
          <a:ea typeface="+mn-ea"/>
          <a:cs typeface="+mn-cs"/>
        </a:defRPr>
      </a:lvl2pPr>
      <a:lvl3pPr marL="0" indent="0" algn="l" defTabSz="685800" rtl="0" eaLnBrk="1" latinLnBrk="0" hangingPunct="1">
        <a:lnSpc>
          <a:spcPct val="100000"/>
        </a:lnSpc>
        <a:spcBef>
          <a:spcPts val="0"/>
        </a:spcBef>
        <a:spcAft>
          <a:spcPts val="675"/>
        </a:spcAft>
        <a:buFont typeface="Arial" panose="020B0604020202020204" pitchFamily="34" charset="0"/>
        <a:buChar char="​"/>
        <a:defRPr sz="2100" kern="1200">
          <a:solidFill>
            <a:schemeClr val="tx1"/>
          </a:solidFill>
          <a:latin typeface="+mn-lt"/>
          <a:ea typeface="+mn-ea"/>
          <a:cs typeface="+mn-cs"/>
        </a:defRPr>
      </a:lvl3pPr>
      <a:lvl4pPr marL="0" indent="0" algn="l" defTabSz="685800" rtl="0" eaLnBrk="1" latinLnBrk="0" hangingPunct="1">
        <a:lnSpc>
          <a:spcPct val="100000"/>
        </a:lnSpc>
        <a:spcBef>
          <a:spcPts val="0"/>
        </a:spcBef>
        <a:spcAft>
          <a:spcPts val="675"/>
        </a:spcAft>
        <a:buFont typeface="Arial" panose="020B0604020202020204" pitchFamily="34" charset="0"/>
        <a:buChar char="​"/>
        <a:defRPr sz="2100" b="0" kern="1200">
          <a:solidFill>
            <a:schemeClr val="accent1"/>
          </a:solidFill>
          <a:latin typeface="+mj-lt"/>
          <a:ea typeface="+mn-ea"/>
          <a:cs typeface="Arial" panose="020B0604020202020204" pitchFamily="34" charset="0"/>
        </a:defRPr>
      </a:lvl4pPr>
      <a:lvl5pPr marL="0" indent="0" algn="l" defTabSz="685800" rtl="0" eaLnBrk="1" latinLnBrk="0" hangingPunct="1">
        <a:lnSpc>
          <a:spcPct val="100000"/>
        </a:lnSpc>
        <a:spcBef>
          <a:spcPts val="0"/>
        </a:spcBef>
        <a:spcAft>
          <a:spcPts val="675"/>
        </a:spcAft>
        <a:buFont typeface="Arial" panose="020B0604020202020204" pitchFamily="34" charset="0"/>
        <a:buChar char="​"/>
        <a:defRPr sz="1500" kern="1200">
          <a:solidFill>
            <a:schemeClr val="tx1"/>
          </a:solidFill>
          <a:latin typeface="+mn-lt"/>
          <a:ea typeface="+mn-ea"/>
          <a:cs typeface="+mn-cs"/>
        </a:defRPr>
      </a:lvl5pPr>
      <a:lvl6pPr marL="0" indent="0" algn="l" defTabSz="685800" rtl="0" eaLnBrk="1" latinLnBrk="0" hangingPunct="1">
        <a:lnSpc>
          <a:spcPct val="100000"/>
        </a:lnSpc>
        <a:spcBef>
          <a:spcPts val="0"/>
        </a:spcBef>
        <a:spcAft>
          <a:spcPts val="675"/>
        </a:spcAft>
        <a:buFont typeface="Arial" panose="020B0604020202020204" pitchFamily="34" charset="0"/>
        <a:buChar char="​"/>
        <a:defRPr sz="1200" b="0" kern="1200">
          <a:solidFill>
            <a:schemeClr val="accent1"/>
          </a:solidFill>
          <a:latin typeface="+mn-lt"/>
          <a:ea typeface="+mn-ea"/>
          <a:cs typeface="Arial" panose="020B0604020202020204" pitchFamily="34" charset="0"/>
        </a:defRPr>
      </a:lvl6pPr>
      <a:lvl7pPr marL="0" indent="0" algn="l" defTabSz="685800" rtl="0" eaLnBrk="1" latinLnBrk="0" hangingPunct="1">
        <a:lnSpc>
          <a:spcPct val="100000"/>
        </a:lnSpc>
        <a:spcBef>
          <a:spcPts val="0"/>
        </a:spcBef>
        <a:spcAft>
          <a:spcPts val="675"/>
        </a:spcAft>
        <a:buFont typeface="Arial" panose="020B0604020202020204" pitchFamily="34" charset="0"/>
        <a:buChar char="​"/>
        <a:defRPr sz="1200" b="1" kern="1200">
          <a:solidFill>
            <a:schemeClr val="accent1"/>
          </a:solidFill>
          <a:latin typeface="Arial" panose="020B0604020202020204" pitchFamily="34" charset="0"/>
          <a:ea typeface="+mn-ea"/>
          <a:cs typeface="Arial" panose="020B0604020202020204" pitchFamily="34" charset="0"/>
        </a:defRPr>
      </a:lvl7pPr>
      <a:lvl8pPr marL="0" indent="0" algn="l" defTabSz="685800" rtl="0" eaLnBrk="1" latinLnBrk="0" hangingPunct="1">
        <a:lnSpc>
          <a:spcPct val="100000"/>
        </a:lnSpc>
        <a:spcBef>
          <a:spcPts val="0"/>
        </a:spcBef>
        <a:spcAft>
          <a:spcPts val="675"/>
        </a:spcAft>
        <a:buFont typeface="Arial" panose="020B0604020202020204" pitchFamily="34" charset="0"/>
        <a:buChar char="​"/>
        <a:defRPr sz="1200" b="0" kern="1200">
          <a:solidFill>
            <a:schemeClr val="tx1"/>
          </a:solidFill>
          <a:latin typeface="+mn-lt"/>
          <a:ea typeface="+mn-ea"/>
          <a:cs typeface="Arial" panose="020B0604020202020204" pitchFamily="34" charset="0"/>
        </a:defRPr>
      </a:lvl8pPr>
      <a:lvl9pPr marL="0" indent="0" algn="l" defTabSz="685800" rtl="0" eaLnBrk="1" latinLnBrk="0" hangingPunct="1">
        <a:lnSpc>
          <a:spcPts val="1050"/>
        </a:lnSpc>
        <a:spcBef>
          <a:spcPts val="0"/>
        </a:spcBef>
        <a:spcAft>
          <a:spcPts val="675"/>
        </a:spcAft>
        <a:buFont typeface="Arial" panose="020B0604020202020204" pitchFamily="34" charset="0"/>
        <a:buChar char="​"/>
        <a:defRPr sz="9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11" userDrawn="1">
          <p15:clr>
            <a:srgbClr val="F26B43"/>
          </p15:clr>
        </p15:guide>
        <p15:guide id="4" orient="horz" pos="414" userDrawn="1">
          <p15:clr>
            <a:srgbClr val="F26B43"/>
          </p15:clr>
        </p15:guide>
        <p15:guide id="5" pos="1076" userDrawn="1">
          <p15:clr>
            <a:srgbClr val="F26B43"/>
          </p15:clr>
        </p15:guide>
        <p15:guide id="6" pos="1185" userDrawn="1">
          <p15:clr>
            <a:srgbClr val="F26B43"/>
          </p15:clr>
        </p15:guide>
        <p15:guide id="7" pos="1951" userDrawn="1">
          <p15:clr>
            <a:srgbClr val="F26B43"/>
          </p15:clr>
        </p15:guide>
        <p15:guide id="8" pos="2060" userDrawn="1">
          <p15:clr>
            <a:srgbClr val="F26B43"/>
          </p15:clr>
        </p15:guide>
        <p15:guide id="9" pos="2825" userDrawn="1">
          <p15:clr>
            <a:srgbClr val="F26B43"/>
          </p15:clr>
        </p15:guide>
        <p15:guide id="10" pos="2933" userDrawn="1">
          <p15:clr>
            <a:srgbClr val="F26B43"/>
          </p15:clr>
        </p15:guide>
        <p15:guide id="11" pos="3699" userDrawn="1">
          <p15:clr>
            <a:srgbClr val="F26B43"/>
          </p15:clr>
        </p15:guide>
        <p15:guide id="12" pos="3808" userDrawn="1">
          <p15:clr>
            <a:srgbClr val="F26B43"/>
          </p15:clr>
        </p15:guide>
        <p15:guide id="13" pos="4574" userDrawn="1">
          <p15:clr>
            <a:srgbClr val="F26B43"/>
          </p15:clr>
        </p15:guide>
        <p15:guide id="14" pos="4682" userDrawn="1">
          <p15:clr>
            <a:srgbClr val="F26B43"/>
          </p15:clr>
        </p15:guide>
        <p15:guide id="15" pos="5447" userDrawn="1">
          <p15:clr>
            <a:srgbClr val="F26B43"/>
          </p15:clr>
        </p15:guide>
        <p15:guide id="17" orient="horz" pos="1141" userDrawn="1">
          <p15:clr>
            <a:srgbClr val="F26B43"/>
          </p15:clr>
        </p15:guide>
        <p15:guide id="18" orient="horz" pos="2160" userDrawn="1">
          <p15:clr>
            <a:srgbClr val="F26B43"/>
          </p15:clr>
        </p15:guide>
        <p15:guide id="19" orient="horz" pos="388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7BF1C5-7763-46CF-A208-CA72561C0F8E}"/>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76797B1-B762-4D63-983D-2C87F33B019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17954169"/>
      </p:ext>
    </p:extLst>
  </p:cSld>
  <p:clrMap bg1="lt1" tx1="dk1" bg2="lt2" tx2="dk2" accent1="accent1" accent2="accent2" accent3="accent3" accent4="accent4" accent5="accent5" accent6="accent6" hlink="hlink" folHlink="folHlink"/>
  <p:sldLayoutIdLst>
    <p:sldLayoutId id="2147483988"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8/17/2026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E232AB-0B06-425F-9ADD-32A9A3D01189}" type="slidenum">
              <a:rPr lang="en-GB" smtClean="0"/>
              <a:pPr/>
              <a:t>‹#›</a:t>
            </a:fld>
            <a:endParaRPr lang="en-GB"/>
          </a:p>
        </p:txBody>
      </p:sp>
      <p:pic>
        <p:nvPicPr>
          <p:cNvPr id="7" name="Graphic 6">
            <a:extLst>
              <a:ext uri="{FF2B5EF4-FFF2-40B4-BE49-F238E27FC236}">
                <a16:creationId xmlns:a16="http://schemas.microsoft.com/office/drawing/2014/main" id="{DC76E449-03E8-49B0-B06E-ECA92FB0B188}"/>
              </a:ext>
            </a:extLst>
          </p:cNvPr>
          <p:cNvPicPr>
            <a:picLocks noChangeAspect="1"/>
          </p:cNvPicPr>
          <p:nvPr userDrawn="1"/>
        </p:nvPicPr>
        <p:blipFill>
          <a:blip>
            <a:extLst>
              <a:ext uri="{96DAC541-7B7A-43D3-8B79-37D633B846F1}">
                <asvg:svgBlip xmlns:asvg="http://schemas.microsoft.com/office/drawing/2016/SVG/main" r:embed="rId14"/>
              </a:ext>
            </a:extLst>
          </a:blip>
          <a:stretch>
            <a:fillRect/>
          </a:stretch>
        </p:blipFill>
        <p:spPr>
          <a:xfrm>
            <a:off x="7783551" y="357167"/>
            <a:ext cx="867532" cy="306413"/>
          </a:xfrm>
          <a:prstGeom prst="rect">
            <a:avLst/>
          </a:prstGeom>
        </p:spPr>
      </p:pic>
    </p:spTree>
    <p:extLst>
      <p:ext uri="{BB962C8B-B14F-4D97-AF65-F5344CB8AC3E}">
        <p14:creationId xmlns:p14="http://schemas.microsoft.com/office/powerpoint/2010/main" val="813916449"/>
      </p:ext>
    </p:extLst>
  </p:cSld>
  <p:clrMap bg1="lt1" tx1="dk1" bg2="lt2" tx2="dk2" accent1="accent1" accent2="accent2" accent3="accent3" accent4="accent4" accent5="accent5" accent6="accent6" hlink="hlink" folHlink="folHlink"/>
  <p:sldLayoutIdLst>
    <p:sldLayoutId id="2147484048" r:id="rId1"/>
    <p:sldLayoutId id="2147484049" r:id="rId2"/>
    <p:sldLayoutId id="2147484050" r:id="rId3"/>
    <p:sldLayoutId id="2147484051" r:id="rId4"/>
    <p:sldLayoutId id="2147484052" r:id="rId5"/>
    <p:sldLayoutId id="2147484053" r:id="rId6"/>
    <p:sldLayoutId id="2147484054" r:id="rId7"/>
    <p:sldLayoutId id="2147484055" r:id="rId8"/>
    <p:sldLayoutId id="2147484056" r:id="rId9"/>
    <p:sldLayoutId id="2147484057" r:id="rId10"/>
    <p:sldLayoutId id="2147484058" r:id="rId11"/>
    <p:sldLayoutId id="2147484060"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1" userDrawn="1">
          <p15:clr>
            <a:srgbClr val="F26B43"/>
          </p15:clr>
        </p15:guide>
        <p15:guide id="2" orient="horz" pos="414" userDrawn="1">
          <p15:clr>
            <a:srgbClr val="F26B43"/>
          </p15:clr>
        </p15:guide>
        <p15:guide id="3" pos="1076" userDrawn="1">
          <p15:clr>
            <a:srgbClr val="F26B43"/>
          </p15:clr>
        </p15:guide>
        <p15:guide id="4" pos="1185" userDrawn="1">
          <p15:clr>
            <a:srgbClr val="F26B43"/>
          </p15:clr>
        </p15:guide>
        <p15:guide id="5" pos="1951" userDrawn="1">
          <p15:clr>
            <a:srgbClr val="F26B43"/>
          </p15:clr>
        </p15:guide>
        <p15:guide id="6" pos="2060" userDrawn="1">
          <p15:clr>
            <a:srgbClr val="F26B43"/>
          </p15:clr>
        </p15:guide>
        <p15:guide id="7" pos="2825" userDrawn="1">
          <p15:clr>
            <a:srgbClr val="F26B43"/>
          </p15:clr>
        </p15:guide>
        <p15:guide id="8" pos="2933" userDrawn="1">
          <p15:clr>
            <a:srgbClr val="F26B43"/>
          </p15:clr>
        </p15:guide>
        <p15:guide id="9" pos="3699" userDrawn="1">
          <p15:clr>
            <a:srgbClr val="F26B43"/>
          </p15:clr>
        </p15:guide>
        <p15:guide id="10" pos="3808" userDrawn="1">
          <p15:clr>
            <a:srgbClr val="F26B43"/>
          </p15:clr>
        </p15:guide>
        <p15:guide id="11" pos="4574" userDrawn="1">
          <p15:clr>
            <a:srgbClr val="F26B43"/>
          </p15:clr>
        </p15:guide>
        <p15:guide id="12" pos="4682" userDrawn="1">
          <p15:clr>
            <a:srgbClr val="F26B43"/>
          </p15:clr>
        </p15:guide>
        <p15:guide id="13" pos="5447" userDrawn="1">
          <p15:clr>
            <a:srgbClr val="F26B43"/>
          </p15:clr>
        </p15:guide>
        <p15:guide id="14" orient="horz" pos="1141" userDrawn="1">
          <p15:clr>
            <a:srgbClr val="F26B43"/>
          </p15:clr>
        </p15:guide>
        <p15:guide id="15" orient="horz" pos="2160" userDrawn="1">
          <p15:clr>
            <a:srgbClr val="F26B43"/>
          </p15:clr>
        </p15:guide>
        <p15:guide id="16" orient="horz" pos="3884"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4887D95-0F08-3943-B8A2-F3AF3AE775B8}" type="datetimeFigureOut">
              <a:rPr lang="en-US" smtClean="0"/>
              <a:t>8/17/2026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CD50651-EC55-0F4F-92AA-42765E76D853}" type="slidenum">
              <a:rPr lang="en-US" smtClean="0"/>
              <a:t>‹#›</a:t>
            </a:fld>
            <a:endParaRPr lang="en-US"/>
          </a:p>
        </p:txBody>
      </p:sp>
    </p:spTree>
    <p:extLst>
      <p:ext uri="{BB962C8B-B14F-4D97-AF65-F5344CB8AC3E}">
        <p14:creationId xmlns:p14="http://schemas.microsoft.com/office/powerpoint/2010/main" val="3530315288"/>
      </p:ext>
    </p:extLst>
  </p:cSld>
  <p:clrMap bg1="lt1" tx1="dk1" bg2="lt2" tx2="dk2" accent1="accent1" accent2="accent2" accent3="accent3" accent4="accent4" accent5="accent5" accent6="accent6" hlink="hlink" folHlink="folHlink"/>
  <p:sldLayoutIdLst>
    <p:sldLayoutId id="2147484062" r:id="rId1"/>
    <p:sldLayoutId id="2147484063" r:id="rId2"/>
    <p:sldLayoutId id="2147484064" r:id="rId3"/>
    <p:sldLayoutId id="2147484065" r:id="rId4"/>
    <p:sldLayoutId id="2147484066" r:id="rId5"/>
    <p:sldLayoutId id="2147484067" r:id="rId6"/>
    <p:sldLayoutId id="2147484068" r:id="rId7"/>
    <p:sldLayoutId id="2147484069" r:id="rId8"/>
    <p:sldLayoutId id="2147484070" r:id="rId9"/>
    <p:sldLayoutId id="2147484071" r:id="rId10"/>
    <p:sldLayoutId id="214748407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2.xml.rels><?xml version="1.0" encoding="UTF-8" standalone="yes"?>
<Relationships xmlns="http://schemas.openxmlformats.org/package/2006/relationships"><Relationship Id="rId2" Type="http://schemas.openxmlformats.org/officeDocument/2006/relationships/hyperlink" Target="mailto:procurement@c2crail.net" TargetMode="External"/><Relationship Id="rId1" Type="http://schemas.openxmlformats.org/officeDocument/2006/relationships/slideLayout" Target="../slideLayouts/slideLayout66.xml"/></Relationships>
</file>

<file path=ppt/slides/_rels/slide2.xml.rels><?xml version="1.0" encoding="UTF-8" standalone="yes"?>
<Relationships xmlns="http://schemas.openxmlformats.org/package/2006/relationships"><Relationship Id="rId2" Type="http://schemas.openxmlformats.org/officeDocument/2006/relationships/hyperlink" Target="https://app.smartsheet.com/b/form/019fff548e6d79ab9a23e5e53659793b" TargetMode="External"/><Relationship Id="rId1" Type="http://schemas.openxmlformats.org/officeDocument/2006/relationships/slideLayout" Target="../slideLayouts/slideLayout6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7F5"/>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32C7AF90-6F50-0E47-A12A-0F73051EEEB7}"/>
              </a:ext>
            </a:extLst>
          </p:cNvPr>
          <p:cNvSpPr txBox="1"/>
          <p:nvPr/>
        </p:nvSpPr>
        <p:spPr>
          <a:xfrm>
            <a:off x="2560320" y="4626864"/>
            <a:ext cx="4023360" cy="614014"/>
          </a:xfrm>
          <a:prstGeom prst="rect">
            <a:avLst/>
          </a:prstGeom>
          <a:noFill/>
        </p:spPr>
        <p:txBody>
          <a:bodyPr wrap="square" lIns="27432" tIns="18288" rIns="27432" bIns="18288" rtlCol="0">
            <a:spAutoFit/>
          </a:bodyPr>
          <a:lstStyle/>
          <a:p>
            <a:pPr algn="ctr" defTabSz="457200">
              <a:lnSpc>
                <a:spcPct val="100000"/>
              </a:lnSpc>
            </a:pPr>
            <a:r>
              <a:rPr lang="en-US" sz="1050" b="0">
                <a:solidFill>
                  <a:srgbClr val="282828"/>
                </a:solidFill>
                <a:latin typeface="Verdana" panose="020B0604030504040204" pitchFamily="34" charset="0"/>
              </a:rPr>
              <a:t>Preliminary Market Engagement Questionnaire</a:t>
            </a:r>
          </a:p>
          <a:p>
            <a:pPr algn="ctr" defTabSz="457200">
              <a:lnSpc>
                <a:spcPct val="100000"/>
              </a:lnSpc>
            </a:pPr>
            <a:endParaRPr lang="en-US">
              <a:solidFill>
                <a:srgbClr val="BC0087"/>
              </a:solidFill>
              <a:latin typeface="Verdana" panose="020B0604030504040204" pitchFamily="34" charset="0"/>
            </a:endParaRPr>
          </a:p>
          <a:p>
            <a:pPr algn="ctr" defTabSz="457200">
              <a:lnSpc>
                <a:spcPct val="100000"/>
              </a:lnSpc>
            </a:pPr>
            <a:endParaRPr lang="en-US" sz="900">
              <a:solidFill>
                <a:srgbClr val="BC0087"/>
              </a:solidFill>
              <a:latin typeface="Verdana" panose="020B0604030504040204" pitchFamily="34" charset="0"/>
            </a:endParaRPr>
          </a:p>
        </p:txBody>
      </p:sp>
      <p:sp>
        <p:nvSpPr>
          <p:cNvPr id="8" name="TextBox 7">
            <a:extLst>
              <a:ext uri="{FF2B5EF4-FFF2-40B4-BE49-F238E27FC236}">
                <a16:creationId xmlns:a16="http://schemas.microsoft.com/office/drawing/2014/main" id="{D6F488CA-3192-CD4E-A540-A8084283B4A8}"/>
              </a:ext>
            </a:extLst>
          </p:cNvPr>
          <p:cNvSpPr txBox="1"/>
          <p:nvPr/>
        </p:nvSpPr>
        <p:spPr>
          <a:xfrm>
            <a:off x="1024128" y="2080149"/>
            <a:ext cx="7114032" cy="1664430"/>
          </a:xfrm>
          <a:prstGeom prst="rect">
            <a:avLst/>
          </a:prstGeom>
          <a:noFill/>
        </p:spPr>
        <p:txBody>
          <a:bodyPr wrap="square" lIns="27432" tIns="18288" rIns="27432" bIns="18288" rtlCol="0" anchor="ctr">
            <a:spAutoFit/>
          </a:bodyPr>
          <a:lstStyle/>
          <a:p>
            <a:pPr algn="ctr" defTabSz="457200">
              <a:lnSpc>
                <a:spcPct val="94000"/>
              </a:lnSpc>
            </a:pPr>
            <a:r>
              <a:rPr lang="en-GB" sz="1500" b="1">
                <a:solidFill>
                  <a:srgbClr val="BC0087"/>
                </a:solidFill>
                <a:latin typeface="Verdana"/>
                <a:ea typeface="Verdana"/>
              </a:rPr>
              <a:t>c2c </a:t>
            </a:r>
            <a:r>
              <a:rPr lang="en-GB" sz="1500" b="1" i="0">
                <a:solidFill>
                  <a:srgbClr val="BC0087"/>
                </a:solidFill>
                <a:effectLst/>
                <a:latin typeface="Verdana"/>
                <a:ea typeface="Verdana"/>
              </a:rPr>
              <a:t>Railway </a:t>
            </a:r>
          </a:p>
          <a:p>
            <a:pPr algn="ctr" defTabSz="457200">
              <a:lnSpc>
                <a:spcPct val="94000"/>
              </a:lnSpc>
            </a:pPr>
            <a:r>
              <a:rPr lang="en-GB" sz="1530" b="1">
                <a:solidFill>
                  <a:srgbClr val="BC0087"/>
                </a:solidFill>
                <a:latin typeface="Verdana" panose="020B0604030504040204" pitchFamily="34" charset="0"/>
              </a:rPr>
              <a:t>Potential refurbishment of passenger and crew environments and upgrades of key train systems (CCTV/PIS etc.) on c2c 357 </a:t>
            </a:r>
            <a:r>
              <a:rPr lang="en-GB" sz="1530" b="1" err="1">
                <a:solidFill>
                  <a:srgbClr val="BC0087"/>
                </a:solidFill>
                <a:latin typeface="Verdana" panose="020B0604030504040204" pitchFamily="34" charset="0"/>
              </a:rPr>
              <a:t>Electrostar</a:t>
            </a:r>
            <a:r>
              <a:rPr lang="en-GB" sz="1530" b="1">
                <a:solidFill>
                  <a:srgbClr val="BC0087"/>
                </a:solidFill>
                <a:latin typeface="Verdana" panose="020B0604030504040204" pitchFamily="34" charset="0"/>
              </a:rPr>
              <a:t> Units </a:t>
            </a:r>
          </a:p>
          <a:p>
            <a:pPr algn="ctr" defTabSz="457200">
              <a:lnSpc>
                <a:spcPct val="94000"/>
              </a:lnSpc>
            </a:pPr>
            <a:endParaRPr lang="en-GB" b="1">
              <a:solidFill>
                <a:srgbClr val="BC0087"/>
              </a:solidFill>
              <a:latin typeface="Verdana" panose="020B0604030504040204" pitchFamily="34" charset="0"/>
            </a:endParaRPr>
          </a:p>
          <a:p>
            <a:pPr algn="ctr" defTabSz="457200">
              <a:lnSpc>
                <a:spcPct val="94000"/>
              </a:lnSpc>
            </a:pPr>
            <a:endParaRPr lang="en-GB" b="1">
              <a:solidFill>
                <a:srgbClr val="BC0087"/>
              </a:solidFill>
              <a:latin typeface="Verdana" panose="020B0604030504040204" pitchFamily="34" charset="0"/>
            </a:endParaRPr>
          </a:p>
          <a:p>
            <a:pPr algn="ctr" defTabSz="457200">
              <a:lnSpc>
                <a:spcPct val="94000"/>
              </a:lnSpc>
            </a:pPr>
            <a:r>
              <a:rPr lang="en-GB" sz="1500" b="1" i="0">
                <a:solidFill>
                  <a:srgbClr val="BC0087"/>
                </a:solidFill>
                <a:effectLst/>
                <a:latin typeface="Verdana"/>
                <a:ea typeface="Verdana"/>
              </a:rPr>
              <a:t>(c2c Railway Limited) </a:t>
            </a:r>
            <a:endParaRPr lang="en-GB" sz="1500" b="1">
              <a:solidFill>
                <a:srgbClr val="BC0087"/>
              </a:solidFill>
              <a:latin typeface="Verdana"/>
              <a:ea typeface="Verdana"/>
              <a:cs typeface="Arial" panose="020B0604020202020204" pitchFamily="34" charset="0"/>
            </a:endParaRPr>
          </a:p>
        </p:txBody>
      </p:sp>
      <p:sp>
        <p:nvSpPr>
          <p:cNvPr id="10" name="Rectangle 9"/>
          <p:cNvSpPr/>
          <p:nvPr/>
        </p:nvSpPr>
        <p:spPr>
          <a:xfrm>
            <a:off x="0" y="0"/>
            <a:ext cx="109728" cy="6858000"/>
          </a:xfrm>
          <a:prstGeom prst="rect">
            <a:avLst/>
          </a:prstGeom>
          <a:solidFill>
            <a:srgbClr val="BC0087"/>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Rectangle 10"/>
          <p:cNvSpPr/>
          <p:nvPr/>
        </p:nvSpPr>
        <p:spPr>
          <a:xfrm>
            <a:off x="109728" y="6464808"/>
            <a:ext cx="9034272" cy="393192"/>
          </a:xfrm>
          <a:prstGeom prst="rect">
            <a:avLst/>
          </a:prstGeom>
          <a:solidFill>
            <a:srgbClr val="BC0087"/>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 name="Cover footer"/>
          <p:cNvSpPr txBox="1"/>
          <p:nvPr/>
        </p:nvSpPr>
        <p:spPr>
          <a:xfrm>
            <a:off x="566928" y="6565392"/>
            <a:ext cx="5577840" cy="164592"/>
          </a:xfrm>
          <a:prstGeom prst="rect">
            <a:avLst/>
          </a:prstGeom>
          <a:noFill/>
        </p:spPr>
        <p:txBody>
          <a:bodyPr wrap="square" lIns="18288" tIns="9144" rIns="18288" bIns="9144" anchor="t">
            <a:spAutoFit/>
          </a:bodyPr>
          <a:lstStyle/>
          <a:p>
            <a:pPr algn="l"/>
            <a:r>
              <a:rPr sz="650" b="0">
                <a:solidFill>
                  <a:srgbClr val="FFFFFF"/>
                </a:solidFill>
                <a:latin typeface="Verdana"/>
              </a:rPr>
              <a:t>Preliminary Market Engagement Questionnaire</a:t>
            </a:r>
          </a:p>
        </p:txBody>
      </p:sp>
    </p:spTree>
    <p:extLst>
      <p:ext uri="{BB962C8B-B14F-4D97-AF65-F5344CB8AC3E}">
        <p14:creationId xmlns:p14="http://schemas.microsoft.com/office/powerpoint/2010/main" val="333388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F8F7F5"/>
        </a:solidFill>
        <a:effectLst/>
      </p:bgPr>
    </p:bg>
    <p:spTree>
      <p:nvGrpSpPr>
        <p:cNvPr id="1" name="">
          <a:extLst>
            <a:ext uri="{FF2B5EF4-FFF2-40B4-BE49-F238E27FC236}">
              <a16:creationId xmlns:a16="http://schemas.microsoft.com/office/drawing/2014/main" id="{8D1688DF-1BD8-A4AA-7BED-9DA0F57AD7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C23BE3-98C5-497B-BD6E-2CEC39878829}"/>
              </a:ext>
            </a:extLst>
          </p:cNvPr>
          <p:cNvSpPr>
            <a:spLocks noGrp="1"/>
          </p:cNvSpPr>
          <p:nvPr>
            <p:ph type="title"/>
          </p:nvPr>
        </p:nvSpPr>
        <p:spPr>
          <a:xfrm>
            <a:off x="493776" y="329184"/>
            <a:ext cx="5852160" cy="420624"/>
          </a:xfrm>
        </p:spPr>
        <p:txBody>
          <a:bodyPr wrap="square" lIns="27432" tIns="18288" rIns="27432" bIns="18288">
            <a:noAutofit/>
          </a:bodyPr>
          <a:lstStyle/>
          <a:p>
            <a:pPr>
              <a:lnSpc>
                <a:spcPct val="95000"/>
              </a:lnSpc>
            </a:pPr>
            <a:r>
              <a:rPr lang="en-GB" sz="1600" b="1">
                <a:solidFill>
                  <a:srgbClr val="BC0087"/>
                </a:solidFill>
                <a:latin typeface="Verdana"/>
                <a:ea typeface="Verdana"/>
                <a:cs typeface="+mn-cs"/>
              </a:rPr>
              <a:t>Technical 5 </a:t>
            </a:r>
            <a:endParaRPr lang="en-GB" sz="1800">
              <a:solidFill>
                <a:srgbClr val="12387F"/>
              </a:solidFill>
              <a:latin typeface="Arial" panose="020B0604020202020204" pitchFamily="34" charset="0"/>
              <a:cs typeface="Arial" panose="020B0604020202020204" pitchFamily="34" charset="0"/>
            </a:endParaRPr>
          </a:p>
        </p:txBody>
      </p:sp>
      <p:graphicFrame>
        <p:nvGraphicFramePr>
          <p:cNvPr id="11" name="Table 10" descr="{&quot;Ott&quot;:{&quot;FirstRow&quot;:{&quot;BackgroundColor&quot;:{&quot;Key&quot;:&quot;ColoredTableHeading&quot;},&quot;Font&quot;:{&quot;Name&quot;:&quot;Arial&quot;,&quot;Size&quot;:8.5,&quot;Bold&quot;:true,&quot;Color&quot;:{&quot;Key&quot;:&quot;HeaderRowText&quot;},&quot;BulletColor&quot;:{&quot;Key&quot;:&quot;HeaderRowText&quot;}}},&quot;FitRowHeightPp&quot;:true,&quot;ZeroMarginsWord&quot;:true,&quot;BackgroundColor&quot;:{&quot;Key&quot;:&quot;BackgroundColor&quot;},&quot;Font&quot;:{&quot;Name&quot;:&quot;Times New Roman (Headings)&quot;,&quot;Size&quot;:9.0,&quot;Bold&quot;:false,&quot;Italic&quot;:false,&quot;Underline&quot;:false,&quot;Color&quot;:{&quot;Key&quot;:&quot;TableBody&quot;},&quot;BulletColor&quot;:{&quot;Key&quot;:&quot;TableBody&quot;}},&quot;Alignment&quot;:{&quot;Horizontal&quot;:&quot;Left&quot;,&quot;Vertical&quot;:&quot;Center&quot;},&quot;Margin&quot;:{&quot;Left&quot;:5.6692915,&quot;Top&quot;:5.6692915,&quot;Right&quot;:5.6692915,&quot;Bottom&quot;:5.6692915},&quot;Borders&quot;:{&quot;Vertical&quot;:{&quot;Color&quot;:{&quot;Key&quot;:&quot;BorderColor&quot;},&quot;BorderWeight&quot;:&quot;Pt0_5&quot;,&quot;Type&quot;:&quot;Solid&quot;,&quot;Visible&quot;:true},&quot;Horizontal&quot;:{&quot;Color&quot;:{&quot;Key&quot;:&quot;BorderColor&quot;},&quot;BorderWeight&quot;:&quot;Pt0_5&quot;,&quot;Type&quot;:&quot;Solid&quot;,&quot;Visible&quot;:true}}},&quot;Ccs&quot;:{&quot;TableBody&quot;:&quot;Black&quot;,&quot;TableHeading&quot;:&quot;230, 30, 40&quot;,&quot;ColoredTableHeading&quot;:&quot;230, 30, 40&quot;,&quot;BandedGrey&quot;:&quot;233, 233, 233&quot;,&quot;BorderColor&quot;:&quot;44, 44, 45&quot;,&quot;BackgroundColor&quot;:&quot;Transparent&quot;,&quot;HeaderRowText&quot;:&quot;White&quot;},&quot;Cop&quot;:{&quot;FirstRow&quot;:true,&quot;LastRow&quot;:false,&quot;FirstColumn&quot;:true,&quot;LastColumn&quot;:false,&quot;BandedRows&quot;:false,&quot;BandedColumns&quot;:false},&quot;Aaf&quot;:false}">
            <a:extLst>
              <a:ext uri="{FF2B5EF4-FFF2-40B4-BE49-F238E27FC236}">
                <a16:creationId xmlns:a16="http://schemas.microsoft.com/office/drawing/2014/main" id="{19270434-D05A-5F91-ACC3-6739279A6D63}"/>
              </a:ext>
            </a:extLst>
          </p:cNvPr>
          <p:cNvGraphicFramePr>
            <a:graphicFrameLocks noGrp="1"/>
          </p:cNvGraphicFramePr>
          <p:nvPr>
            <p:extLst>
              <p:ext uri="{D42A27DB-BD31-4B8C-83A1-F6EECF244321}">
                <p14:modId xmlns:p14="http://schemas.microsoft.com/office/powerpoint/2010/main" val="3413172271"/>
              </p:ext>
            </p:extLst>
          </p:nvPr>
        </p:nvGraphicFramePr>
        <p:xfrm>
          <a:off x="493776" y="1188720"/>
          <a:ext cx="8156448" cy="4062730"/>
        </p:xfrm>
        <a:graphic>
          <a:graphicData uri="http://schemas.openxmlformats.org/drawingml/2006/table">
            <a:tbl>
              <a:tblPr firstRow="1" bandRow="1">
                <a:tableStyleId>{5C22544A-7EE6-4342-B048-85BDC9FD1C3A}</a:tableStyleId>
              </a:tblPr>
              <a:tblGrid>
                <a:gridCol w="1298448">
                  <a:extLst>
                    <a:ext uri="{9D8B030D-6E8A-4147-A177-3AD203B41FA5}">
                      <a16:colId xmlns:a16="http://schemas.microsoft.com/office/drawing/2014/main" val="4276352587"/>
                    </a:ext>
                  </a:extLst>
                </a:gridCol>
                <a:gridCol w="5010912">
                  <a:extLst>
                    <a:ext uri="{9D8B030D-6E8A-4147-A177-3AD203B41FA5}">
                      <a16:colId xmlns:a16="http://schemas.microsoft.com/office/drawing/2014/main" val="229845689"/>
                    </a:ext>
                  </a:extLst>
                </a:gridCol>
                <a:gridCol w="1847088">
                  <a:extLst>
                    <a:ext uri="{9D8B030D-6E8A-4147-A177-3AD203B41FA5}">
                      <a16:colId xmlns:a16="http://schemas.microsoft.com/office/drawing/2014/main" val="3520121211"/>
                    </a:ext>
                  </a:extLst>
                </a:gridCol>
              </a:tblGrid>
              <a:tr h="329184">
                <a:tc>
                  <a:txBody>
                    <a:bodyPr/>
                    <a:lstStyle/>
                    <a:p>
                      <a:pPr algn="l">
                        <a:lnSpc>
                          <a:spcPct val="95000"/>
                        </a:lnSpc>
                        <a:spcAft>
                          <a:spcPts val="100"/>
                        </a:spcAft>
                      </a:pPr>
                      <a:r>
                        <a:rPr lang="en-GB" sz="900" b="1" i="0" u="none">
                          <a:solidFill>
                            <a:srgbClr val="FFFFFF"/>
                          </a:solidFill>
                          <a:latin typeface="Verdana" panose="020B0604030504040204" pitchFamily="34" charset="0"/>
                          <a:ea typeface="Verdana" panose="020B0604030504040204" pitchFamily="34" charset="0"/>
                        </a:rPr>
                        <a:t>Basis of question </a:t>
                      </a:r>
                    </a:p>
                  </a:txBody>
                  <a:tcPr marL="54864" marR="45720" marT="36576" marB="36576" anchor="ctr">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lnTlToBr w="12700" cmpd="sng">
                      <a:noFill/>
                      <a:prstDash val="solid"/>
                    </a:lnTlToBr>
                    <a:lnBlToTr w="12700" cmpd="sng">
                      <a:noFill/>
                      <a:prstDash val="solid"/>
                    </a:lnBlToTr>
                    <a:solidFill>
                      <a:srgbClr val="BC0087"/>
                    </a:solidFill>
                  </a:tcPr>
                </a:tc>
                <a:tc>
                  <a:txBody>
                    <a:bodyPr/>
                    <a:lstStyle/>
                    <a:p>
                      <a:pPr algn="l">
                        <a:lnSpc>
                          <a:spcPct val="95000"/>
                        </a:lnSpc>
                        <a:spcAft>
                          <a:spcPts val="100"/>
                        </a:spcAft>
                      </a:pPr>
                      <a:r>
                        <a:rPr lang="en-GB" sz="900" b="1" i="0" u="none">
                          <a:solidFill>
                            <a:srgbClr val="FFFFFF"/>
                          </a:solidFill>
                          <a:latin typeface="Verdana" panose="020B0604030504040204" pitchFamily="34" charset="0"/>
                          <a:ea typeface="Verdana" panose="020B0604030504040204" pitchFamily="34" charset="0"/>
                        </a:rPr>
                        <a:t>Question proposed </a:t>
                      </a:r>
                    </a:p>
                  </a:txBody>
                  <a:tcPr marL="54864" marR="45720" marT="36576" marB="36576" anchor="ctr">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lnTlToBr w="12700" cmpd="sng">
                      <a:noFill/>
                      <a:prstDash val="solid"/>
                    </a:lnTlToBr>
                    <a:lnBlToTr w="12700" cmpd="sng">
                      <a:noFill/>
                      <a:prstDash val="solid"/>
                    </a:lnBlToTr>
                    <a:solidFill>
                      <a:srgbClr val="BC0087"/>
                    </a:solidFill>
                  </a:tcPr>
                </a:tc>
                <a:tc>
                  <a:txBody>
                    <a:bodyPr/>
                    <a:lstStyle/>
                    <a:p>
                      <a:pPr algn="l">
                        <a:lnSpc>
                          <a:spcPct val="95000"/>
                        </a:lnSpc>
                        <a:spcAft>
                          <a:spcPts val="100"/>
                        </a:spcAft>
                      </a:pPr>
                      <a:r>
                        <a:rPr lang="en-GB" sz="900" b="1" i="0" u="none">
                          <a:solidFill>
                            <a:srgbClr val="FFFFFF"/>
                          </a:solidFill>
                          <a:latin typeface="Verdana" panose="020B0604030504040204" pitchFamily="34" charset="0"/>
                          <a:ea typeface="Verdana" panose="020B0604030504040204" pitchFamily="34" charset="0"/>
                        </a:rPr>
                        <a:t>Expected response </a:t>
                      </a:r>
                    </a:p>
                  </a:txBody>
                  <a:tcPr marL="54864" marR="45720" marT="36576" marB="36576" anchor="ctr">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lnTlToBr w="12700" cmpd="sng">
                      <a:noFill/>
                      <a:prstDash val="solid"/>
                    </a:lnTlToBr>
                    <a:lnBlToTr w="12700" cmpd="sng">
                      <a:noFill/>
                      <a:prstDash val="solid"/>
                    </a:lnBlToTr>
                    <a:solidFill>
                      <a:srgbClr val="BC0087"/>
                    </a:solidFill>
                  </a:tcPr>
                </a:tc>
                <a:extLst>
                  <a:ext uri="{0D108BD9-81ED-4DB2-BD59-A6C34878D82A}">
                    <a16:rowId xmlns:a16="http://schemas.microsoft.com/office/drawing/2014/main" val="4131729532"/>
                  </a:ext>
                </a:extLst>
              </a:tr>
              <a:tr h="812546">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760054"/>
                          </a:solidFill>
                          <a:effectLst/>
                          <a:uLnTx/>
                          <a:uFillTx/>
                          <a:latin typeface="Verdana" panose="020B0604030504040204" pitchFamily="34" charset="0"/>
                          <a:ea typeface="Verdana" panose="020B0604030504040204" pitchFamily="34" charset="0"/>
                          <a:cs typeface="+mn-cs"/>
                        </a:rPr>
                        <a:t>Cybersecurity</a:t>
                      </a:r>
                    </a:p>
                    <a:p>
                      <a:pPr marL="0" marR="0" lvl="0" indent="0" algn="l" defTabSz="914400" rtl="0" eaLnBrk="1" fontAlgn="auto" latinLnBrk="0" hangingPunct="1">
                        <a:lnSpc>
                          <a:spcPct val="95000"/>
                        </a:lnSpc>
                        <a:spcBef>
                          <a:spcPts val="0"/>
                        </a:spcBef>
                        <a:spcAft>
                          <a:spcPts val="100"/>
                        </a:spcAft>
                        <a:buClrTx/>
                        <a:buSzTx/>
                        <a:buFontTx/>
                        <a:buNone/>
                        <a:tabLst/>
                        <a:defRPr/>
                      </a:pPr>
                      <a:endParaRPr kumimoji="0" lang="en-GB" sz="9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CE8F6">
                        <a:alpha val="0"/>
                      </a:srgbClr>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lang="en-GB" sz="900" b="0" i="0" u="none" strike="noStrike" kern="1200" cap="none" spc="0" normalizeH="0" baseline="0" noProof="0">
                          <a:ln>
                            <a:noFill/>
                          </a:ln>
                          <a:solidFill>
                            <a:srgbClr val="282828"/>
                          </a:solidFill>
                          <a:effectLst/>
                          <a:uLnTx/>
                          <a:uFillTx/>
                          <a:latin typeface="Verdana"/>
                          <a:ea typeface="Verdana"/>
                          <a:cs typeface="+mn-cs"/>
                        </a:rPr>
                        <a:t>T15</a:t>
                      </a:r>
                      <a:r>
                        <a:rPr kumimoji="0" lang="en-GB" sz="900" b="0" i="0" u="none" strike="noStrike" kern="1200" cap="none" spc="0" normalizeH="0" baseline="0" noProof="0">
                          <a:ln>
                            <a:noFill/>
                          </a:ln>
                          <a:solidFill>
                            <a:srgbClr val="282828"/>
                          </a:solidFill>
                          <a:effectLst/>
                          <a:uLnTx/>
                          <a:uFillTx/>
                          <a:latin typeface="Verdana"/>
                          <a:ea typeface="Verdana"/>
                          <a:cs typeface="+mn-cs"/>
                        </a:rPr>
                        <a:t>. Please describe how access to onboard systems is controlled, including authentication and remote access (e.g. for maintenance, updates or access to information</a:t>
                      </a:r>
                      <a:r>
                        <a:rPr lang="en-GB" sz="900" b="0" i="0" u="none" strike="noStrike" kern="1200" cap="none" spc="0" normalizeH="0" baseline="0" noProof="0">
                          <a:ln>
                            <a:noFill/>
                          </a:ln>
                          <a:solidFill>
                            <a:srgbClr val="282828"/>
                          </a:solidFill>
                          <a:effectLst/>
                          <a:uLnTx/>
                          <a:uFillTx/>
                          <a:latin typeface="Verdana"/>
                          <a:ea typeface="Verdana"/>
                          <a:cs typeface="+mn-cs"/>
                        </a:rPr>
                        <a:t>).</a:t>
                      </a:r>
                      <a:endParaRPr kumimoji="0" lang="en-GB" sz="900" b="0" i="0" u="none" strike="noStrike" kern="1200" cap="none" spc="0" normalizeH="0" baseline="0" noProof="0">
                        <a:ln>
                          <a:noFill/>
                        </a:ln>
                        <a:solidFill>
                          <a:srgbClr val="282828"/>
                        </a:solidFill>
                        <a:effectLst/>
                        <a:uLnTx/>
                        <a:uFillTx/>
                        <a:latin typeface="Verdana"/>
                        <a:ea typeface="Verdana"/>
                        <a:cs typeface="+mn-cs"/>
                      </a:endParaRP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FFFFF"/>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282828"/>
                          </a:solidFill>
                          <a:effectLst/>
                          <a:uLnTx/>
                          <a:uFillTx/>
                          <a:latin typeface="Verdana" panose="020B0604030504040204" pitchFamily="34" charset="0"/>
                          <a:ea typeface="Verdana" panose="020B0604030504040204" pitchFamily="34" charset="0"/>
                          <a:cs typeface="+mn-cs"/>
                        </a:rPr>
                        <a:t>Written response</a:t>
                      </a:r>
                    </a:p>
                    <a:p>
                      <a:pPr marL="0" marR="0" lvl="0" indent="0" algn="l" defTabSz="914400" rtl="0" eaLnBrk="1" fontAlgn="auto" latinLnBrk="0" hangingPunct="1">
                        <a:lnSpc>
                          <a:spcPct val="95000"/>
                        </a:lnSpc>
                        <a:spcBef>
                          <a:spcPts val="0"/>
                        </a:spcBef>
                        <a:spcAft>
                          <a:spcPts val="100"/>
                        </a:spcAft>
                        <a:buClrTx/>
                        <a:buSzTx/>
                        <a:buFontTx/>
                        <a:buNone/>
                        <a:tabLst/>
                        <a:defRPr/>
                      </a:pPr>
                      <a:endParaRPr kumimoji="0" lang="en-GB" sz="9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2F2F2">
                        <a:alpha val="0"/>
                      </a:srgbClr>
                    </a:solidFill>
                  </a:tcPr>
                </a:tc>
                <a:extLst>
                  <a:ext uri="{0D108BD9-81ED-4DB2-BD59-A6C34878D82A}">
                    <a16:rowId xmlns:a16="http://schemas.microsoft.com/office/drawing/2014/main" val="673427718"/>
                  </a:ext>
                </a:extLst>
              </a:tr>
              <a:tr h="730250">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760054"/>
                          </a:solidFill>
                          <a:effectLst/>
                          <a:uLnTx/>
                          <a:uFillTx/>
                          <a:latin typeface="Verdana" panose="020B0604030504040204" pitchFamily="34" charset="0"/>
                          <a:ea typeface="Verdana" panose="020B0604030504040204" pitchFamily="34" charset="0"/>
                          <a:cs typeface="+mn-cs"/>
                        </a:rPr>
                        <a:t>Cybersecurity</a:t>
                      </a:r>
                    </a:p>
                    <a:p>
                      <a:pPr marL="0" marR="0" lvl="0" indent="0" algn="l" defTabSz="914400" rtl="0" eaLnBrk="1" fontAlgn="auto" latinLnBrk="0" hangingPunct="1">
                        <a:lnSpc>
                          <a:spcPct val="95000"/>
                        </a:lnSpc>
                        <a:spcBef>
                          <a:spcPts val="0"/>
                        </a:spcBef>
                        <a:spcAft>
                          <a:spcPts val="100"/>
                        </a:spcAft>
                        <a:buClrTx/>
                        <a:buSzTx/>
                        <a:buFontTx/>
                        <a:buNone/>
                        <a:tabLst/>
                        <a:defRPr/>
                      </a:pPr>
                      <a:endParaRPr kumimoji="0" lang="en-GB" sz="9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round/>
                      <a:headEnd type="none" w="med" len="med"/>
                      <a:tailEnd type="none" w="med" len="med"/>
                    </a:lnB>
                    <a:solidFill>
                      <a:srgbClr val="FCE8F6">
                        <a:alpha val="0"/>
                      </a:srgbClr>
                    </a:solidFill>
                  </a:tcPr>
                </a:tc>
                <a:tc>
                  <a:txBody>
                    <a:bodyPr/>
                    <a:lstStyle/>
                    <a:p>
                      <a:pPr marL="0" marR="0" lvl="0" indent="0" algn="l" rtl="0" eaLnBrk="1" fontAlgn="auto" latinLnBrk="0" hangingPunct="1">
                        <a:lnSpc>
                          <a:spcPct val="95000"/>
                        </a:lnSpc>
                        <a:spcBef>
                          <a:spcPts val="0"/>
                        </a:spcBef>
                        <a:spcAft>
                          <a:spcPts val="100"/>
                        </a:spcAft>
                        <a:buClrTx/>
                        <a:buSzTx/>
                        <a:buFontTx/>
                        <a:buNone/>
                      </a:pPr>
                      <a:r>
                        <a:rPr lang="en-GB" sz="900" b="0" i="0" u="none" strike="noStrike" kern="1200" cap="none" spc="0" normalizeH="0" baseline="0" noProof="0">
                          <a:ln>
                            <a:noFill/>
                          </a:ln>
                          <a:solidFill>
                            <a:srgbClr val="282828"/>
                          </a:solidFill>
                          <a:effectLst/>
                          <a:uLnTx/>
                          <a:uFillTx/>
                          <a:latin typeface="Verdana"/>
                          <a:ea typeface="Verdana"/>
                          <a:cs typeface="+mn-cs"/>
                        </a:rPr>
                        <a:t>T16</a:t>
                      </a:r>
                      <a:r>
                        <a:rPr kumimoji="0" lang="en-GB" sz="900" b="0" i="0" u="none" strike="noStrike" kern="1200" cap="none" spc="0" normalizeH="0" baseline="0" noProof="0">
                          <a:ln>
                            <a:noFill/>
                          </a:ln>
                          <a:solidFill>
                            <a:srgbClr val="282828"/>
                          </a:solidFill>
                          <a:effectLst/>
                          <a:uLnTx/>
                          <a:uFillTx/>
                          <a:latin typeface="Verdana"/>
                          <a:ea typeface="Verdana"/>
                          <a:cs typeface="+mn-cs"/>
                        </a:rPr>
                        <a:t>. Please describe how your solution </a:t>
                      </a:r>
                      <a:r>
                        <a:rPr lang="en-GB" sz="900" b="0" i="0" u="none" strike="noStrike" kern="1200" cap="none" spc="0" normalizeH="0" baseline="0" noProof="0">
                          <a:ln>
                            <a:noFill/>
                          </a:ln>
                          <a:solidFill>
                            <a:srgbClr val="282828"/>
                          </a:solidFill>
                          <a:effectLst/>
                          <a:uLnTx/>
                          <a:uFillTx/>
                          <a:latin typeface="Verdana"/>
                          <a:ea typeface="Verdana"/>
                          <a:cs typeface="+mn-cs"/>
                        </a:rPr>
                        <a:t>is monitored and how you detect</a:t>
                      </a:r>
                      <a:r>
                        <a:rPr kumimoji="0" lang="en-GB" sz="900" b="0" i="0" u="none" strike="noStrike" kern="1200" cap="none" spc="0" normalizeH="0" baseline="0" noProof="0">
                          <a:ln>
                            <a:noFill/>
                          </a:ln>
                          <a:solidFill>
                            <a:srgbClr val="282828"/>
                          </a:solidFill>
                          <a:effectLst/>
                          <a:uLnTx/>
                          <a:uFillTx/>
                          <a:latin typeface="Verdana"/>
                          <a:ea typeface="Verdana"/>
                          <a:cs typeface="+mn-cs"/>
                        </a:rPr>
                        <a:t> and </a:t>
                      </a:r>
                      <a:r>
                        <a:rPr lang="en-GB" sz="900" b="0" i="0" u="none" strike="noStrike" kern="1200" cap="none" spc="0" normalizeH="0" baseline="0" noProof="0">
                          <a:ln>
                            <a:noFill/>
                          </a:ln>
                          <a:solidFill>
                            <a:srgbClr val="282828"/>
                          </a:solidFill>
                          <a:effectLst/>
                          <a:uLnTx/>
                          <a:uFillTx/>
                          <a:latin typeface="Verdana"/>
                          <a:ea typeface="Verdana"/>
                          <a:cs typeface="+mn-cs"/>
                        </a:rPr>
                        <a:t>respond</a:t>
                      </a:r>
                      <a:r>
                        <a:rPr kumimoji="0" lang="en-GB" sz="900" b="0" i="0" u="none" strike="noStrike" kern="1200" cap="none" spc="0" normalizeH="0" baseline="0" noProof="0">
                          <a:ln>
                            <a:noFill/>
                          </a:ln>
                          <a:solidFill>
                            <a:srgbClr val="282828"/>
                          </a:solidFill>
                          <a:effectLst/>
                          <a:uLnTx/>
                          <a:uFillTx/>
                          <a:latin typeface="Verdana"/>
                          <a:ea typeface="Verdana"/>
                          <a:cs typeface="+mn-cs"/>
                        </a:rPr>
                        <a:t> to cybersecurity threats or incidents?</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round/>
                      <a:headEnd type="none" w="med" len="med"/>
                      <a:tailEnd type="none" w="med" len="med"/>
                    </a:lnB>
                    <a:solidFill>
                      <a:srgbClr val="FDFDFD"/>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282828"/>
                          </a:solidFill>
                          <a:effectLst/>
                          <a:uLnTx/>
                          <a:uFillTx/>
                          <a:latin typeface="Verdana" panose="020B0604030504040204" pitchFamily="34" charset="0"/>
                          <a:ea typeface="Verdana" panose="020B0604030504040204" pitchFamily="34" charset="0"/>
                          <a:cs typeface="+mn-cs"/>
                        </a:rPr>
                        <a:t>Written response</a:t>
                      </a:r>
                    </a:p>
                    <a:p>
                      <a:pPr marL="0" marR="0" lvl="0" indent="0" algn="l" defTabSz="914400" rtl="0" eaLnBrk="1" fontAlgn="auto" latinLnBrk="0" hangingPunct="1">
                        <a:lnSpc>
                          <a:spcPct val="95000"/>
                        </a:lnSpc>
                        <a:spcBef>
                          <a:spcPts val="0"/>
                        </a:spcBef>
                        <a:spcAft>
                          <a:spcPts val="100"/>
                        </a:spcAft>
                        <a:buClrTx/>
                        <a:buSzTx/>
                        <a:buFontTx/>
                        <a:buNone/>
                        <a:tabLst/>
                        <a:defRPr/>
                      </a:pPr>
                      <a:endParaRPr kumimoji="0" lang="en-GB" sz="9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round/>
                      <a:headEnd type="none" w="med" len="med"/>
                      <a:tailEnd type="none" w="med" len="med"/>
                    </a:lnB>
                    <a:solidFill>
                      <a:srgbClr val="F7F7F7">
                        <a:alpha val="0"/>
                      </a:srgbClr>
                    </a:solidFill>
                  </a:tcPr>
                </a:tc>
                <a:extLst>
                  <a:ext uri="{0D108BD9-81ED-4DB2-BD59-A6C34878D82A}">
                    <a16:rowId xmlns:a16="http://schemas.microsoft.com/office/drawing/2014/main" val="2097951401"/>
                  </a:ext>
                </a:extLst>
              </a:tr>
              <a:tr h="730250">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760054"/>
                          </a:solidFill>
                          <a:effectLst/>
                          <a:uLnTx/>
                          <a:uFillTx/>
                          <a:latin typeface="Verdana" panose="020B0604030504040204" pitchFamily="34" charset="0"/>
                          <a:ea typeface="Verdana" panose="020B0604030504040204" pitchFamily="34" charset="0"/>
                          <a:cs typeface="+mn-cs"/>
                        </a:rPr>
                        <a:t>Cybersecurity</a:t>
                      </a:r>
                    </a:p>
                  </a:txBody>
                  <a:tcPr marL="54864" marR="45720" marT="36576" marB="36576">
                    <a:lnL w="5715" cap="flat" cmpd="sng" algn="ctr">
                      <a:solidFill>
                        <a:srgbClr val="CACACA"/>
                      </a:solidFill>
                      <a:prstDash val="solid"/>
                    </a:lnL>
                    <a:lnR w="5715" cap="flat" cmpd="sng" algn="ctr">
                      <a:solidFill>
                        <a:srgbClr val="CACACA"/>
                      </a:solidFill>
                      <a:prstDash val="solid"/>
                      <a:round/>
                      <a:headEnd type="none" w="med" len="med"/>
                      <a:tailEnd type="none" w="med" len="med"/>
                    </a:lnR>
                    <a:lnT w="5715" cap="flat" cmpd="sng" algn="ctr">
                      <a:solidFill>
                        <a:srgbClr val="CACACA"/>
                      </a:solidFill>
                      <a:prstDash val="solid"/>
                    </a:lnT>
                    <a:lnB w="5715" cap="flat" cmpd="sng" algn="ctr">
                      <a:solidFill>
                        <a:srgbClr val="CACACA"/>
                      </a:solidFill>
                      <a:prstDash val="solid"/>
                      <a:round/>
                      <a:headEnd type="none" w="med" len="med"/>
                      <a:tailEnd type="none" w="med" len="med"/>
                    </a:lnB>
                    <a:solidFill>
                      <a:srgbClr val="FCE8F6">
                        <a:alpha val="0"/>
                      </a:srgbClr>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lang="en-GB" sz="900" b="0" i="0" u="none" strike="noStrike" kern="1200" cap="none" spc="0" normalizeH="0" baseline="0" noProof="0">
                          <a:ln>
                            <a:noFill/>
                          </a:ln>
                          <a:solidFill>
                            <a:srgbClr val="282828"/>
                          </a:solidFill>
                          <a:effectLst/>
                          <a:uLnTx/>
                          <a:uFillTx/>
                          <a:latin typeface="Verdana"/>
                          <a:ea typeface="Verdana"/>
                          <a:cs typeface="+mn-cs"/>
                        </a:rPr>
                        <a:t>T17</a:t>
                      </a:r>
                      <a:r>
                        <a:rPr kumimoji="0" lang="en-GB" sz="900" b="0" i="0" u="none" strike="noStrike" kern="1200" cap="none" spc="0" normalizeH="0" baseline="0" noProof="0">
                          <a:ln>
                            <a:noFill/>
                          </a:ln>
                          <a:solidFill>
                            <a:srgbClr val="282828"/>
                          </a:solidFill>
                          <a:effectLst/>
                          <a:uLnTx/>
                          <a:uFillTx/>
                          <a:latin typeface="Verdana"/>
                          <a:ea typeface="Verdana"/>
                          <a:cs typeface="+mn-cs"/>
                        </a:rPr>
                        <a:t>. Please describe how software updates are securely delivered and how vulnerabilities are managed throughout the lifecycle of the solution?</a:t>
                      </a:r>
                    </a:p>
                  </a:txBody>
                  <a:tcPr marL="54864" marR="45720" marT="36576" marB="36576">
                    <a:lnL w="5715" cap="flat" cmpd="sng" algn="ctr">
                      <a:solidFill>
                        <a:srgbClr val="CACACA"/>
                      </a:solidFill>
                      <a:prstDash val="solid"/>
                      <a:round/>
                      <a:headEnd type="none" w="med" len="med"/>
                      <a:tailEnd type="none" w="med" len="med"/>
                    </a:lnL>
                    <a:lnR w="5715" cap="flat" cmpd="sng" algn="ctr">
                      <a:solidFill>
                        <a:srgbClr val="CACACA"/>
                      </a:solidFill>
                      <a:prstDash val="solid"/>
                      <a:round/>
                      <a:headEnd type="none" w="med" len="med"/>
                      <a:tailEnd type="none" w="med" len="med"/>
                    </a:lnR>
                    <a:lnT w="5715" cap="flat" cmpd="sng" algn="ctr">
                      <a:solidFill>
                        <a:srgbClr val="CACACA"/>
                      </a:solidFill>
                      <a:prstDash val="solid"/>
                    </a:lnT>
                    <a:lnB w="5715" cap="flat" cmpd="sng" algn="ctr">
                      <a:solidFill>
                        <a:srgbClr val="CACACA"/>
                      </a:solidFill>
                      <a:prstDash val="solid"/>
                      <a:round/>
                      <a:headEnd type="none" w="med" len="med"/>
                      <a:tailEnd type="none" w="med" len="med"/>
                    </a:lnB>
                    <a:solidFill>
                      <a:srgbClr val="FDFDFD"/>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282828"/>
                          </a:solidFill>
                          <a:effectLst/>
                          <a:uLnTx/>
                          <a:uFillTx/>
                          <a:latin typeface="Verdana" panose="020B0604030504040204" pitchFamily="34" charset="0"/>
                          <a:ea typeface="Verdana" panose="020B0604030504040204" pitchFamily="34" charset="0"/>
                          <a:cs typeface="+mn-cs"/>
                        </a:rPr>
                        <a:t>Written response</a:t>
                      </a:r>
                    </a:p>
                  </a:txBody>
                  <a:tcPr marL="54864" marR="45720" marT="36576" marB="36576">
                    <a:lnL w="5715" cap="flat" cmpd="sng" algn="ctr">
                      <a:solidFill>
                        <a:srgbClr val="CACACA"/>
                      </a:solidFill>
                      <a:prstDash val="solid"/>
                      <a:round/>
                      <a:headEnd type="none" w="med" len="med"/>
                      <a:tailEnd type="none" w="med" len="me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round/>
                      <a:headEnd type="none" w="med" len="med"/>
                      <a:tailEnd type="none" w="med" len="med"/>
                    </a:lnB>
                    <a:solidFill>
                      <a:srgbClr val="F7F7F7">
                        <a:alpha val="0"/>
                      </a:srgbClr>
                    </a:solidFill>
                  </a:tcPr>
                </a:tc>
                <a:extLst>
                  <a:ext uri="{0D108BD9-81ED-4DB2-BD59-A6C34878D82A}">
                    <a16:rowId xmlns:a16="http://schemas.microsoft.com/office/drawing/2014/main" val="374001845"/>
                  </a:ext>
                </a:extLst>
              </a:tr>
              <a:tr h="730250">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760054"/>
                          </a:solidFill>
                          <a:effectLst/>
                          <a:uLnTx/>
                          <a:uFillTx/>
                          <a:latin typeface="Verdana" panose="020B0604030504040204" pitchFamily="34" charset="0"/>
                          <a:ea typeface="Verdana" panose="020B0604030504040204" pitchFamily="34" charset="0"/>
                          <a:cs typeface="+mn-cs"/>
                        </a:rPr>
                        <a:t>Cybersecurity</a:t>
                      </a:r>
                    </a:p>
                  </a:txBody>
                  <a:tcPr marL="54864" marR="45720" marT="36576" marB="36576">
                    <a:lnL w="5715" cap="flat" cmpd="sng" algn="ctr">
                      <a:solidFill>
                        <a:srgbClr val="CACACA"/>
                      </a:solidFill>
                      <a:prstDash val="solid"/>
                    </a:lnL>
                    <a:lnR w="5715" cap="flat" cmpd="sng" algn="ctr">
                      <a:solidFill>
                        <a:srgbClr val="CACACA"/>
                      </a:solidFill>
                      <a:prstDash val="solid"/>
                      <a:round/>
                      <a:headEnd type="none" w="med" len="med"/>
                      <a:tailEnd type="none" w="med" len="med"/>
                    </a:lnR>
                    <a:lnT w="5715" cap="flat" cmpd="sng" algn="ctr">
                      <a:solidFill>
                        <a:srgbClr val="CACACA"/>
                      </a:solidFill>
                      <a:prstDash val="solid"/>
                      <a:round/>
                      <a:headEnd type="none" w="med" len="med"/>
                      <a:tailEnd type="none" w="med" len="med"/>
                    </a:lnT>
                    <a:lnB w="5715" cap="flat" cmpd="sng" algn="ctr">
                      <a:solidFill>
                        <a:srgbClr val="CACACA"/>
                      </a:solidFill>
                      <a:prstDash val="solid"/>
                      <a:round/>
                      <a:headEnd type="none" w="med" len="med"/>
                      <a:tailEnd type="none" w="med" len="med"/>
                    </a:lnB>
                    <a:solidFill>
                      <a:srgbClr val="FCE8F6">
                        <a:alpha val="0"/>
                      </a:srgbClr>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lang="en-GB" sz="900" b="0" i="0" u="none" strike="noStrike" kern="1200" cap="none" spc="0" normalizeH="0" baseline="0" noProof="0">
                          <a:ln>
                            <a:noFill/>
                          </a:ln>
                          <a:solidFill>
                            <a:srgbClr val="282828"/>
                          </a:solidFill>
                          <a:effectLst/>
                          <a:uLnTx/>
                          <a:uFillTx/>
                          <a:latin typeface="Verdana"/>
                          <a:ea typeface="Verdana"/>
                          <a:cs typeface="+mn-cs"/>
                        </a:rPr>
                        <a:t>T18</a:t>
                      </a:r>
                      <a:r>
                        <a:rPr kumimoji="0" lang="en-GB" sz="900" b="0" i="0" u="none" strike="noStrike" kern="1200" cap="none" spc="0" normalizeH="0" baseline="0" noProof="0">
                          <a:ln>
                            <a:noFill/>
                          </a:ln>
                          <a:solidFill>
                            <a:srgbClr val="282828"/>
                          </a:solidFill>
                          <a:effectLst/>
                          <a:uLnTx/>
                          <a:uFillTx/>
                          <a:latin typeface="Verdana"/>
                          <a:ea typeface="Verdana"/>
                          <a:cs typeface="+mn-cs"/>
                        </a:rPr>
                        <a:t>. Where your solution depends on third-party providers, please describe how cybersecurity risks are </a:t>
                      </a:r>
                      <a:r>
                        <a:rPr lang="en-GB" sz="900" b="0" i="0" u="none" strike="noStrike" kern="1200" cap="none" spc="0" normalizeH="0" baseline="0" noProof="0">
                          <a:ln>
                            <a:noFill/>
                          </a:ln>
                          <a:solidFill>
                            <a:srgbClr val="282828"/>
                          </a:solidFill>
                          <a:effectLst/>
                          <a:uLnTx/>
                          <a:uFillTx/>
                          <a:latin typeface="Verdana"/>
                          <a:ea typeface="Verdana"/>
                          <a:cs typeface="+mn-cs"/>
                        </a:rPr>
                        <a:t>managed</a:t>
                      </a:r>
                      <a:r>
                        <a:rPr kumimoji="0" lang="en-GB" sz="900" b="0" i="0" u="none" strike="noStrike" kern="1200" cap="none" spc="0" normalizeH="0" baseline="0" noProof="0">
                          <a:ln>
                            <a:noFill/>
                          </a:ln>
                          <a:solidFill>
                            <a:srgbClr val="282828"/>
                          </a:solidFill>
                          <a:effectLst/>
                          <a:uLnTx/>
                          <a:uFillTx/>
                          <a:latin typeface="Verdana"/>
                          <a:ea typeface="Verdana"/>
                          <a:cs typeface="+mn-cs"/>
                        </a:rPr>
                        <a:t> and assured?</a:t>
                      </a:r>
                    </a:p>
                  </a:txBody>
                  <a:tcPr marL="54864" marR="45720" marT="36576" marB="36576">
                    <a:lnL w="5715" cap="flat" cmpd="sng" algn="ctr">
                      <a:solidFill>
                        <a:srgbClr val="CACACA"/>
                      </a:solidFill>
                      <a:prstDash val="solid"/>
                      <a:round/>
                      <a:headEnd type="none" w="med" len="med"/>
                      <a:tailEnd type="none" w="med" len="med"/>
                    </a:lnL>
                    <a:lnR w="5715" cap="flat" cmpd="sng" algn="ctr">
                      <a:solidFill>
                        <a:srgbClr val="CACACA"/>
                      </a:solidFill>
                      <a:prstDash val="solid"/>
                      <a:round/>
                      <a:headEnd type="none" w="med" len="med"/>
                      <a:tailEnd type="none" w="med" len="med"/>
                    </a:lnR>
                    <a:lnT w="5715" cap="flat" cmpd="sng" algn="ctr">
                      <a:solidFill>
                        <a:srgbClr val="CACACA"/>
                      </a:solidFill>
                      <a:prstDash val="solid"/>
                      <a:round/>
                      <a:headEnd type="none" w="med" len="med"/>
                      <a:tailEnd type="none" w="med" len="med"/>
                    </a:lnT>
                    <a:lnB w="5715" cap="flat" cmpd="sng" algn="ctr">
                      <a:solidFill>
                        <a:srgbClr val="CACACA"/>
                      </a:solidFill>
                      <a:prstDash val="solid"/>
                      <a:round/>
                      <a:headEnd type="none" w="med" len="med"/>
                      <a:tailEnd type="none" w="med" len="med"/>
                    </a:lnB>
                    <a:solidFill>
                      <a:srgbClr val="FDFDFD"/>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282828"/>
                          </a:solidFill>
                          <a:effectLst/>
                          <a:uLnTx/>
                          <a:uFillTx/>
                          <a:latin typeface="Verdana" panose="020B0604030504040204" pitchFamily="34" charset="0"/>
                          <a:ea typeface="Verdana" panose="020B0604030504040204" pitchFamily="34" charset="0"/>
                          <a:cs typeface="+mn-cs"/>
                        </a:rPr>
                        <a:t>Written response</a:t>
                      </a:r>
                    </a:p>
                  </a:txBody>
                  <a:tcPr marL="54864" marR="45720" marT="36576" marB="36576">
                    <a:lnL w="5715" cap="flat" cmpd="sng" algn="ctr">
                      <a:solidFill>
                        <a:srgbClr val="CACACA"/>
                      </a:solidFill>
                      <a:prstDash val="solid"/>
                      <a:round/>
                      <a:headEnd type="none" w="med" len="med"/>
                      <a:tailEnd type="none" w="med" len="med"/>
                    </a:lnL>
                    <a:lnR w="5715" cap="flat" cmpd="sng" algn="ctr">
                      <a:solidFill>
                        <a:srgbClr val="CACACA"/>
                      </a:solidFill>
                      <a:prstDash val="solid"/>
                    </a:lnR>
                    <a:lnT w="5715" cap="flat" cmpd="sng" algn="ctr">
                      <a:solidFill>
                        <a:srgbClr val="CACACA"/>
                      </a:solidFill>
                      <a:prstDash val="solid"/>
                      <a:round/>
                      <a:headEnd type="none" w="med" len="med"/>
                      <a:tailEnd type="none" w="med" len="med"/>
                    </a:lnT>
                    <a:lnB w="5715" cap="flat" cmpd="sng" algn="ctr">
                      <a:solidFill>
                        <a:srgbClr val="CACACA"/>
                      </a:solidFill>
                      <a:prstDash val="solid"/>
                      <a:round/>
                      <a:headEnd type="none" w="med" len="med"/>
                      <a:tailEnd type="none" w="med" len="med"/>
                    </a:lnB>
                    <a:solidFill>
                      <a:srgbClr val="F7F7F7">
                        <a:alpha val="0"/>
                      </a:srgbClr>
                    </a:solidFill>
                  </a:tcPr>
                </a:tc>
                <a:extLst>
                  <a:ext uri="{0D108BD9-81ED-4DB2-BD59-A6C34878D82A}">
                    <a16:rowId xmlns:a16="http://schemas.microsoft.com/office/drawing/2014/main" val="1746627248"/>
                  </a:ext>
                </a:extLst>
              </a:tr>
              <a:tr h="730250">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760054"/>
                          </a:solidFill>
                          <a:effectLst/>
                          <a:uLnTx/>
                          <a:uFillTx/>
                          <a:latin typeface="Verdana" panose="020B0604030504040204" pitchFamily="34" charset="0"/>
                          <a:ea typeface="Verdana" panose="020B0604030504040204" pitchFamily="34" charset="0"/>
                          <a:cs typeface="+mn-cs"/>
                        </a:rPr>
                        <a:t>Cybersecurity</a:t>
                      </a:r>
                    </a:p>
                  </a:txBody>
                  <a:tcPr marL="54864" marR="45720" marT="36576" marB="36576">
                    <a:lnL w="5715" cap="flat" cmpd="sng" algn="ctr">
                      <a:solidFill>
                        <a:srgbClr val="CACACA"/>
                      </a:solidFill>
                      <a:prstDash val="solid"/>
                    </a:lnL>
                    <a:lnR w="5715" cap="flat" cmpd="sng" algn="ctr">
                      <a:solidFill>
                        <a:srgbClr val="CACACA"/>
                      </a:solidFill>
                      <a:prstDash val="solid"/>
                      <a:round/>
                      <a:headEnd type="none" w="med" len="med"/>
                      <a:tailEnd type="none" w="med" len="med"/>
                    </a:lnR>
                    <a:lnT w="5715" cap="flat" cmpd="sng" algn="ctr">
                      <a:solidFill>
                        <a:srgbClr val="CACACA"/>
                      </a:solidFill>
                      <a:prstDash val="solid"/>
                      <a:round/>
                      <a:headEnd type="none" w="med" len="med"/>
                      <a:tailEnd type="none" w="med" len="med"/>
                    </a:lnT>
                    <a:lnB w="5715" cap="flat" cmpd="sng" algn="ctr">
                      <a:solidFill>
                        <a:srgbClr val="CACACA"/>
                      </a:solidFill>
                      <a:prstDash val="solid"/>
                    </a:lnB>
                    <a:solidFill>
                      <a:srgbClr val="FCE8F6">
                        <a:alpha val="0"/>
                      </a:srgbClr>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lang="en-GB" sz="900" b="0" i="0" u="none" strike="noStrike" kern="1200" cap="none" spc="0" normalizeH="0" baseline="0" noProof="0">
                          <a:ln>
                            <a:noFill/>
                          </a:ln>
                          <a:solidFill>
                            <a:srgbClr val="282828"/>
                          </a:solidFill>
                          <a:effectLst/>
                          <a:uLnTx/>
                          <a:uFillTx/>
                          <a:latin typeface="Verdana"/>
                          <a:ea typeface="Verdana"/>
                          <a:cs typeface="+mn-cs"/>
                        </a:rPr>
                        <a:t>T19</a:t>
                      </a:r>
                      <a:r>
                        <a:rPr kumimoji="0" lang="en-GB" sz="900" b="0" i="0" u="none" strike="noStrike" kern="1200" cap="none" spc="0" normalizeH="0" baseline="0" noProof="0">
                          <a:ln>
                            <a:noFill/>
                          </a:ln>
                          <a:solidFill>
                            <a:srgbClr val="282828"/>
                          </a:solidFill>
                          <a:effectLst/>
                          <a:uLnTx/>
                          <a:uFillTx/>
                          <a:latin typeface="Verdana"/>
                          <a:ea typeface="Verdana"/>
                          <a:cs typeface="+mn-cs"/>
                        </a:rPr>
                        <a:t>. Please detail which cybersecurity standards, frameworks and best practices your solution complies with (e.g. ISO 27001, IEC 62443)?</a:t>
                      </a:r>
                    </a:p>
                  </a:txBody>
                  <a:tcPr marL="54864" marR="45720" marT="36576" marB="36576">
                    <a:lnL w="5715" cap="flat" cmpd="sng" algn="ctr">
                      <a:solidFill>
                        <a:srgbClr val="CACACA"/>
                      </a:solidFill>
                      <a:prstDash val="solid"/>
                      <a:round/>
                      <a:headEnd type="none" w="med" len="med"/>
                      <a:tailEnd type="none" w="med" len="med"/>
                    </a:lnL>
                    <a:lnR w="5715" cap="flat" cmpd="sng" algn="ctr">
                      <a:solidFill>
                        <a:srgbClr val="CACACA"/>
                      </a:solidFill>
                      <a:prstDash val="solid"/>
                      <a:round/>
                      <a:headEnd type="none" w="med" len="med"/>
                      <a:tailEnd type="none" w="med" len="med"/>
                    </a:lnR>
                    <a:lnT w="5715" cap="flat" cmpd="sng" algn="ctr">
                      <a:solidFill>
                        <a:srgbClr val="CACACA"/>
                      </a:solidFill>
                      <a:prstDash val="solid"/>
                      <a:round/>
                      <a:headEnd type="none" w="med" len="med"/>
                      <a:tailEnd type="none" w="med" len="med"/>
                    </a:lnT>
                    <a:lnB w="5715" cap="flat" cmpd="sng" algn="ctr">
                      <a:solidFill>
                        <a:srgbClr val="CACACA"/>
                      </a:solidFill>
                      <a:prstDash val="solid"/>
                    </a:lnB>
                    <a:solidFill>
                      <a:srgbClr val="FDFDFD"/>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282828"/>
                          </a:solidFill>
                          <a:effectLst/>
                          <a:uLnTx/>
                          <a:uFillTx/>
                          <a:latin typeface="Verdana" panose="020B0604030504040204" pitchFamily="34" charset="0"/>
                          <a:ea typeface="Verdana" panose="020B0604030504040204" pitchFamily="34" charset="0"/>
                          <a:cs typeface="+mn-cs"/>
                        </a:rPr>
                        <a:t>Written response</a:t>
                      </a:r>
                    </a:p>
                  </a:txBody>
                  <a:tcPr marL="54864" marR="45720" marT="36576" marB="36576">
                    <a:lnL w="5715" cap="flat" cmpd="sng" algn="ctr">
                      <a:solidFill>
                        <a:srgbClr val="CACACA"/>
                      </a:solidFill>
                      <a:prstDash val="solid"/>
                      <a:round/>
                      <a:headEnd type="none" w="med" len="med"/>
                      <a:tailEnd type="none" w="med" len="med"/>
                    </a:lnL>
                    <a:lnR w="5715" cap="flat" cmpd="sng" algn="ctr">
                      <a:solidFill>
                        <a:srgbClr val="CACACA"/>
                      </a:solidFill>
                      <a:prstDash val="solid"/>
                    </a:lnR>
                    <a:lnT w="5715" cap="flat" cmpd="sng" algn="ctr">
                      <a:solidFill>
                        <a:srgbClr val="CACACA"/>
                      </a:solidFill>
                      <a:prstDash val="solid"/>
                      <a:round/>
                      <a:headEnd type="none" w="med" len="med"/>
                      <a:tailEnd type="none" w="med" len="med"/>
                    </a:lnT>
                    <a:lnB w="5715" cap="flat" cmpd="sng" algn="ctr">
                      <a:solidFill>
                        <a:srgbClr val="CACACA"/>
                      </a:solidFill>
                      <a:prstDash val="solid"/>
                    </a:lnB>
                    <a:solidFill>
                      <a:srgbClr val="F7F7F7">
                        <a:alpha val="0"/>
                      </a:srgbClr>
                    </a:solidFill>
                  </a:tcPr>
                </a:tc>
                <a:extLst>
                  <a:ext uri="{0D108BD9-81ED-4DB2-BD59-A6C34878D82A}">
                    <a16:rowId xmlns:a16="http://schemas.microsoft.com/office/drawing/2014/main" val="826194182"/>
                  </a:ext>
                </a:extLst>
              </a:tr>
            </a:tbl>
          </a:graphicData>
        </a:graphic>
      </p:graphicFrame>
      <p:sp>
        <p:nvSpPr>
          <p:cNvPr id="12" name="Rectangle 11"/>
          <p:cNvSpPr/>
          <p:nvPr/>
        </p:nvSpPr>
        <p:spPr>
          <a:xfrm>
            <a:off x="493776" y="960120"/>
            <a:ext cx="1143000" cy="32004"/>
          </a:xfrm>
          <a:prstGeom prst="rect">
            <a:avLst/>
          </a:prstGeom>
          <a:solidFill>
            <a:srgbClr val="BC0087"/>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Rectangle 12"/>
          <p:cNvSpPr/>
          <p:nvPr/>
        </p:nvSpPr>
        <p:spPr>
          <a:xfrm>
            <a:off x="1673352" y="969264"/>
            <a:ext cx="6976872" cy="13716"/>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Section label"/>
          <p:cNvSpPr txBox="1"/>
          <p:nvPr/>
        </p:nvSpPr>
        <p:spPr>
          <a:xfrm>
            <a:off x="6565392" y="365760"/>
            <a:ext cx="2084831" cy="237744"/>
          </a:xfrm>
          <a:prstGeom prst="rect">
            <a:avLst/>
          </a:prstGeom>
          <a:noFill/>
        </p:spPr>
        <p:txBody>
          <a:bodyPr wrap="square" lIns="18288" tIns="9144" rIns="18288" bIns="9144" anchor="t">
            <a:spAutoFit/>
          </a:bodyPr>
          <a:lstStyle/>
          <a:p>
            <a:pPr algn="r"/>
            <a:r>
              <a:rPr sz="750" b="1">
                <a:solidFill>
                  <a:srgbClr val="5C5C5C"/>
                </a:solidFill>
                <a:latin typeface="Verdana"/>
              </a:rPr>
              <a:t>TECHNICAL</a:t>
            </a:r>
          </a:p>
        </p:txBody>
      </p:sp>
      <p:sp>
        <p:nvSpPr>
          <p:cNvPr id="15" name="Rectangle 14"/>
          <p:cNvSpPr/>
          <p:nvPr/>
        </p:nvSpPr>
        <p:spPr>
          <a:xfrm>
            <a:off x="493776" y="6565392"/>
            <a:ext cx="8138160" cy="10972"/>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 name="Footer"/>
          <p:cNvSpPr txBox="1"/>
          <p:nvPr/>
        </p:nvSpPr>
        <p:spPr>
          <a:xfrm>
            <a:off x="7388352" y="6601968"/>
            <a:ext cx="1234440" cy="164592"/>
          </a:xfrm>
          <a:prstGeom prst="rect">
            <a:avLst/>
          </a:prstGeom>
          <a:noFill/>
        </p:spPr>
        <p:txBody>
          <a:bodyPr wrap="square" lIns="18288" tIns="9144" rIns="18288" bIns="9144" anchor="t">
            <a:spAutoFit/>
          </a:bodyPr>
          <a:lstStyle/>
          <a:p>
            <a:pPr algn="r"/>
            <a:r>
              <a:rPr sz="550" b="0">
                <a:solidFill>
                  <a:srgbClr val="5C5C5C"/>
                </a:solidFill>
                <a:latin typeface="Verdana"/>
              </a:rPr>
              <a:t>PMEQ  |  10</a:t>
            </a:r>
          </a:p>
        </p:txBody>
      </p:sp>
    </p:spTree>
    <p:extLst>
      <p:ext uri="{BB962C8B-B14F-4D97-AF65-F5344CB8AC3E}">
        <p14:creationId xmlns:p14="http://schemas.microsoft.com/office/powerpoint/2010/main" val="2876509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F8F7F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89AB5-FC3C-4388-A9A6-E32928DB3A0B}"/>
              </a:ext>
            </a:extLst>
          </p:cNvPr>
          <p:cNvSpPr>
            <a:spLocks noGrp="1"/>
          </p:cNvSpPr>
          <p:nvPr>
            <p:ph type="title"/>
          </p:nvPr>
        </p:nvSpPr>
        <p:spPr>
          <a:xfrm>
            <a:off x="493776" y="329184"/>
            <a:ext cx="5852160" cy="420624"/>
          </a:xfrm>
        </p:spPr>
        <p:txBody>
          <a:bodyPr wrap="square" lIns="27432" tIns="18288" rIns="27432" bIns="18288">
            <a:noAutofit/>
          </a:bodyPr>
          <a:lstStyle/>
          <a:p>
            <a:pPr algn="l">
              <a:lnSpc>
                <a:spcPct val="95000"/>
              </a:lnSpc>
            </a:pPr>
            <a:r>
              <a:rPr lang="en-GB" sz="1600" b="1">
                <a:solidFill>
                  <a:srgbClr val="BC0087"/>
                </a:solidFill>
                <a:latin typeface="Verdana" panose="020B0604030504040204" pitchFamily="34" charset="0"/>
                <a:ea typeface="+mn-ea"/>
                <a:cs typeface="+mn-cs"/>
              </a:rPr>
              <a:t>Commercial 1</a:t>
            </a:r>
            <a:endParaRPr lang="en-GB" sz="1800">
              <a:solidFill>
                <a:srgbClr val="12387F"/>
              </a:solidFill>
              <a:latin typeface="Arial" panose="020B0604020202020204" pitchFamily="34" charset="0"/>
              <a:cs typeface="Arial" panose="020B0604020202020204" pitchFamily="34" charset="0"/>
            </a:endParaRPr>
          </a:p>
        </p:txBody>
      </p:sp>
      <p:graphicFrame>
        <p:nvGraphicFramePr>
          <p:cNvPr id="11" name="Table 10" descr="{&quot;Ott&quot;:{&quot;FirstRow&quot;:{&quot;BackgroundColor&quot;:{&quot;Key&quot;:&quot;ColoredTableHeading&quot;},&quot;Font&quot;:{&quot;Name&quot;:&quot;Arial&quot;,&quot;Size&quot;:8.5,&quot;Bold&quot;:true,&quot;Color&quot;:{&quot;Key&quot;:&quot;HeaderRowText&quot;},&quot;BulletColor&quot;:{&quot;Key&quot;:&quot;HeaderRowText&quot;}}},&quot;FitRowHeightPp&quot;:true,&quot;ZeroMarginsWord&quot;:true,&quot;BackgroundColor&quot;:{&quot;Key&quot;:&quot;BackgroundColor&quot;},&quot;Font&quot;:{&quot;Name&quot;:&quot;Times New Roman (Headings)&quot;,&quot;Size&quot;:9.0,&quot;Bold&quot;:false,&quot;Italic&quot;:false,&quot;Underline&quot;:false,&quot;Color&quot;:{&quot;Key&quot;:&quot;TableBody&quot;},&quot;BulletColor&quot;:{&quot;Key&quot;:&quot;TableBody&quot;}},&quot;Alignment&quot;:{&quot;Horizontal&quot;:&quot;Left&quot;,&quot;Vertical&quot;:&quot;Center&quot;},&quot;Margin&quot;:{&quot;Left&quot;:5.6692915,&quot;Top&quot;:5.6692915,&quot;Right&quot;:5.6692915,&quot;Bottom&quot;:5.6692915},&quot;Borders&quot;:{&quot;Vertical&quot;:{&quot;Color&quot;:{&quot;Key&quot;:&quot;BorderColor&quot;},&quot;BorderWeight&quot;:&quot;Pt0_5&quot;,&quot;Type&quot;:&quot;Solid&quot;,&quot;Visible&quot;:true},&quot;Horizontal&quot;:{&quot;Color&quot;:{&quot;Key&quot;:&quot;BorderColor&quot;},&quot;BorderWeight&quot;:&quot;Pt0_5&quot;,&quot;Type&quot;:&quot;Solid&quot;,&quot;Visible&quot;:true}}},&quot;Ccs&quot;:{&quot;TableBody&quot;:&quot;Black&quot;,&quot;TableHeading&quot;:&quot;230, 30, 40&quot;,&quot;ColoredTableHeading&quot;:&quot;230, 30, 40&quot;,&quot;BandedGrey&quot;:&quot;233, 233, 233&quot;,&quot;BorderColor&quot;:&quot;44, 44, 45&quot;,&quot;BackgroundColor&quot;:&quot;Transparent&quot;,&quot;HeaderRowText&quot;:&quot;White&quot;},&quot;Cop&quot;:{&quot;FirstRow&quot;:true,&quot;LastRow&quot;:false,&quot;FirstColumn&quot;:true,&quot;LastColumn&quot;:false,&quot;BandedRows&quot;:false,&quot;BandedColumns&quot;:false},&quot;Aaf&quot;:false}">
            <a:extLst>
              <a:ext uri="{FF2B5EF4-FFF2-40B4-BE49-F238E27FC236}">
                <a16:creationId xmlns:a16="http://schemas.microsoft.com/office/drawing/2014/main" id="{F55EE447-B8AA-4AE0-BEB5-9268A6CF8EBB}"/>
              </a:ext>
            </a:extLst>
          </p:cNvPr>
          <p:cNvGraphicFramePr>
            <a:graphicFrameLocks noGrp="1"/>
          </p:cNvGraphicFramePr>
          <p:nvPr>
            <p:extLst>
              <p:ext uri="{D42A27DB-BD31-4B8C-83A1-F6EECF244321}">
                <p14:modId xmlns:p14="http://schemas.microsoft.com/office/powerpoint/2010/main" val="1668678694"/>
              </p:ext>
            </p:extLst>
          </p:nvPr>
        </p:nvGraphicFramePr>
        <p:xfrm>
          <a:off x="493776" y="1188720"/>
          <a:ext cx="8156448" cy="3199982"/>
        </p:xfrm>
        <a:graphic>
          <a:graphicData uri="http://schemas.openxmlformats.org/drawingml/2006/table">
            <a:tbl>
              <a:tblPr firstRow="1" bandRow="1">
                <a:tableStyleId>{5C22544A-7EE6-4342-B048-85BDC9FD1C3A}</a:tableStyleId>
              </a:tblPr>
              <a:tblGrid>
                <a:gridCol w="1298448">
                  <a:extLst>
                    <a:ext uri="{9D8B030D-6E8A-4147-A177-3AD203B41FA5}">
                      <a16:colId xmlns:a16="http://schemas.microsoft.com/office/drawing/2014/main" val="4276352587"/>
                    </a:ext>
                  </a:extLst>
                </a:gridCol>
                <a:gridCol w="5010912">
                  <a:extLst>
                    <a:ext uri="{9D8B030D-6E8A-4147-A177-3AD203B41FA5}">
                      <a16:colId xmlns:a16="http://schemas.microsoft.com/office/drawing/2014/main" val="229845689"/>
                    </a:ext>
                  </a:extLst>
                </a:gridCol>
                <a:gridCol w="1847088">
                  <a:extLst>
                    <a:ext uri="{9D8B030D-6E8A-4147-A177-3AD203B41FA5}">
                      <a16:colId xmlns:a16="http://schemas.microsoft.com/office/drawing/2014/main" val="3520121211"/>
                    </a:ext>
                  </a:extLst>
                </a:gridCol>
              </a:tblGrid>
              <a:tr h="329184">
                <a:tc>
                  <a:txBody>
                    <a:bodyPr/>
                    <a:lstStyle/>
                    <a:p>
                      <a:pPr algn="l">
                        <a:lnSpc>
                          <a:spcPct val="95000"/>
                        </a:lnSpc>
                        <a:spcAft>
                          <a:spcPts val="100"/>
                        </a:spcAft>
                      </a:pPr>
                      <a:r>
                        <a:rPr lang="en-GB" sz="900" b="0" i="0" u="none">
                          <a:solidFill>
                            <a:srgbClr val="FFFFFF"/>
                          </a:solidFill>
                          <a:latin typeface="Verdana"/>
                          <a:ea typeface="Verdana"/>
                        </a:rPr>
                        <a:t>Basis of question </a:t>
                      </a:r>
                    </a:p>
                  </a:txBody>
                  <a:tcPr marL="54864" marR="45720" marT="36576" marB="36576" anchor="ctr">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lnTlToBr w="12700" cmpd="sng">
                      <a:noFill/>
                      <a:prstDash val="solid"/>
                    </a:lnTlToBr>
                    <a:lnBlToTr w="12700" cmpd="sng">
                      <a:noFill/>
                      <a:prstDash val="solid"/>
                    </a:lnBlToTr>
                    <a:solidFill>
                      <a:srgbClr val="BC0087"/>
                    </a:solidFill>
                  </a:tcPr>
                </a:tc>
                <a:tc>
                  <a:txBody>
                    <a:bodyPr/>
                    <a:lstStyle/>
                    <a:p>
                      <a:pPr algn="l">
                        <a:lnSpc>
                          <a:spcPct val="95000"/>
                        </a:lnSpc>
                        <a:spcAft>
                          <a:spcPts val="100"/>
                        </a:spcAft>
                      </a:pPr>
                      <a:r>
                        <a:rPr lang="en-GB" sz="900" b="0" i="0" u="none">
                          <a:solidFill>
                            <a:srgbClr val="FFFFFF"/>
                          </a:solidFill>
                          <a:latin typeface="Verdana"/>
                          <a:ea typeface="Verdana"/>
                        </a:rPr>
                        <a:t>Question proposed </a:t>
                      </a:r>
                    </a:p>
                  </a:txBody>
                  <a:tcPr marL="54864" marR="45720" marT="36576" marB="36576" anchor="ctr">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lnTlToBr w="12700" cmpd="sng">
                      <a:noFill/>
                      <a:prstDash val="solid"/>
                    </a:lnTlToBr>
                    <a:lnBlToTr w="12700" cmpd="sng">
                      <a:noFill/>
                      <a:prstDash val="solid"/>
                    </a:lnBlToTr>
                    <a:solidFill>
                      <a:srgbClr val="BC0087"/>
                    </a:solidFill>
                  </a:tcPr>
                </a:tc>
                <a:tc>
                  <a:txBody>
                    <a:bodyPr/>
                    <a:lstStyle/>
                    <a:p>
                      <a:pPr algn="l">
                        <a:lnSpc>
                          <a:spcPct val="95000"/>
                        </a:lnSpc>
                        <a:spcAft>
                          <a:spcPts val="100"/>
                        </a:spcAft>
                      </a:pPr>
                      <a:r>
                        <a:rPr lang="en-GB" sz="900" b="0" i="0" u="none">
                          <a:solidFill>
                            <a:srgbClr val="FFFFFF"/>
                          </a:solidFill>
                          <a:latin typeface="Verdana"/>
                          <a:ea typeface="Verdana"/>
                        </a:rPr>
                        <a:t>Expected response </a:t>
                      </a:r>
                    </a:p>
                  </a:txBody>
                  <a:tcPr marL="54864" marR="45720" marT="36576" marB="36576" anchor="ctr">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lnTlToBr w="12700" cmpd="sng">
                      <a:noFill/>
                      <a:prstDash val="solid"/>
                    </a:lnTlToBr>
                    <a:lnBlToTr w="12700" cmpd="sng">
                      <a:noFill/>
                      <a:prstDash val="solid"/>
                    </a:lnBlToTr>
                    <a:solidFill>
                      <a:srgbClr val="BC0087"/>
                    </a:solidFill>
                  </a:tcPr>
                </a:tc>
                <a:extLst>
                  <a:ext uri="{0D108BD9-81ED-4DB2-BD59-A6C34878D82A}">
                    <a16:rowId xmlns:a16="http://schemas.microsoft.com/office/drawing/2014/main" val="4131729532"/>
                  </a:ext>
                </a:extLst>
              </a:tr>
              <a:tr h="1338714">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760054"/>
                          </a:solidFill>
                          <a:effectLst/>
                          <a:uLnTx/>
                          <a:uFillTx/>
                          <a:latin typeface="Verdana" panose="020B0604030504040204" pitchFamily="34" charset="0"/>
                          <a:ea typeface="Verdana" panose="020B0604030504040204" pitchFamily="34" charset="0"/>
                          <a:cs typeface="+mn-cs"/>
                        </a:rPr>
                        <a:t>Cost model</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CE8F6">
                        <a:alpha val="0"/>
                      </a:srgbClr>
                    </a:solidFill>
                  </a:tcPr>
                </a:tc>
                <a:tc>
                  <a:txBody>
                    <a:bodyPr/>
                    <a:lstStyle/>
                    <a:p>
                      <a:pPr marL="0" marR="0" lvl="0" indent="0" algn="l" rtl="0" eaLnBrk="1" fontAlgn="auto" latinLnBrk="0" hangingPunct="1">
                        <a:lnSpc>
                          <a:spcPct val="95000"/>
                        </a:lnSpc>
                        <a:spcBef>
                          <a:spcPts val="0"/>
                        </a:spcBef>
                        <a:spcAft>
                          <a:spcPts val="100"/>
                        </a:spcAft>
                        <a:buClrTx/>
                        <a:buSzTx/>
                        <a:buFontTx/>
                        <a:buNone/>
                      </a:pPr>
                      <a:r>
                        <a:rPr kumimoji="0" lang="en-GB" sz="900" b="0" i="0" u="none" strike="noStrike" kern="1200" cap="none" spc="0" normalizeH="0" baseline="0" noProof="0">
                          <a:ln>
                            <a:noFill/>
                          </a:ln>
                          <a:solidFill>
                            <a:srgbClr val="282828"/>
                          </a:solidFill>
                          <a:effectLst/>
                          <a:uLnTx/>
                          <a:uFillTx/>
                          <a:latin typeface="Verdana"/>
                          <a:ea typeface="Verdana"/>
                          <a:cs typeface="+mn-cs"/>
                        </a:rPr>
                        <a:t>CO1. Please provide</a:t>
                      </a:r>
                      <a:r>
                        <a:rPr lang="en-GB" sz="900" b="0" i="0" u="none" strike="noStrike" kern="1200" cap="none" spc="0" normalizeH="0" baseline="0" noProof="0">
                          <a:ln>
                            <a:noFill/>
                          </a:ln>
                          <a:solidFill>
                            <a:srgbClr val="282828"/>
                          </a:solidFill>
                          <a:effectLst/>
                          <a:uLnTx/>
                          <a:uFillTx/>
                          <a:latin typeface="Verdana"/>
                          <a:ea typeface="Verdana"/>
                          <a:cs typeface="+mn-cs"/>
                        </a:rPr>
                        <a:t> indicative</a:t>
                      </a:r>
                      <a:r>
                        <a:rPr kumimoji="0" lang="en-GB" sz="900" b="0" i="0" u="none" strike="noStrike" kern="1200" cap="none" spc="0" normalizeH="0" baseline="0" noProof="0">
                          <a:ln>
                            <a:noFill/>
                          </a:ln>
                          <a:solidFill>
                            <a:srgbClr val="282828"/>
                          </a:solidFill>
                          <a:effectLst/>
                          <a:uLnTx/>
                          <a:uFillTx/>
                          <a:latin typeface="Verdana"/>
                          <a:ea typeface="Verdana"/>
                          <a:cs typeface="+mn-cs"/>
                        </a:rPr>
                        <a:t> cost model</a:t>
                      </a:r>
                      <a:r>
                        <a:rPr lang="en-GB" sz="900" b="0" i="0" u="none" strike="noStrike" kern="1200" cap="none" spc="0" normalizeH="0" baseline="0" noProof="0">
                          <a:ln>
                            <a:noFill/>
                          </a:ln>
                          <a:solidFill>
                            <a:srgbClr val="282828"/>
                          </a:solidFill>
                          <a:effectLst/>
                          <a:uLnTx/>
                          <a:uFillTx/>
                          <a:latin typeface="Verdana"/>
                          <a:ea typeface="Verdana"/>
                          <a:cs typeface="+mn-cs"/>
                        </a:rPr>
                        <a:t>(s)</a:t>
                      </a:r>
                      <a:r>
                        <a:rPr kumimoji="0" lang="en-GB" sz="900" b="0" i="0" u="none" strike="noStrike" kern="1200" cap="none" spc="0" normalizeH="0" baseline="0" noProof="0">
                          <a:ln>
                            <a:noFill/>
                          </a:ln>
                          <a:solidFill>
                            <a:srgbClr val="282828"/>
                          </a:solidFill>
                          <a:effectLst/>
                          <a:uLnTx/>
                          <a:uFillTx/>
                          <a:latin typeface="Verdana"/>
                          <a:ea typeface="Verdana"/>
                          <a:cs typeface="+mn-cs"/>
                        </a:rPr>
                        <a:t> for any proposed solution(s)</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chemeClr val="bg1"/>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282828"/>
                          </a:solidFill>
                          <a:effectLst/>
                          <a:uLnTx/>
                          <a:uFillTx/>
                          <a:latin typeface="Verdana" panose="020B0604030504040204" pitchFamily="34" charset="0"/>
                          <a:ea typeface="Verdana" panose="020B0604030504040204" pitchFamily="34" charset="0"/>
                          <a:cs typeface="+mn-cs"/>
                        </a:rPr>
                        <a:t>Breakdown of installation and ongoing operation and maintenance cost for each proposed solution</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2F2F2">
                        <a:alpha val="0"/>
                      </a:srgbClr>
                    </a:solidFill>
                  </a:tcPr>
                </a:tc>
                <a:extLst>
                  <a:ext uri="{0D108BD9-81ED-4DB2-BD59-A6C34878D82A}">
                    <a16:rowId xmlns:a16="http://schemas.microsoft.com/office/drawing/2014/main" val="3624481080"/>
                  </a:ext>
                </a:extLst>
              </a:tr>
              <a:tr h="1532084">
                <a:tc>
                  <a:txBody>
                    <a:bodyPr/>
                    <a:lstStyle/>
                    <a:p>
                      <a:pPr lvl="0" algn="l">
                        <a:lnSpc>
                          <a:spcPct val="95000"/>
                        </a:lnSpc>
                        <a:spcAft>
                          <a:spcPts val="100"/>
                        </a:spcAft>
                        <a:buNone/>
                      </a:pPr>
                      <a:r>
                        <a:rPr lang="en-GB" sz="900" b="0" i="0" u="none">
                          <a:solidFill>
                            <a:srgbClr val="760054"/>
                          </a:solidFill>
                          <a:latin typeface="Verdana"/>
                          <a:ea typeface="Verdana"/>
                        </a:rPr>
                        <a:t>Commercial Approach Risk</a:t>
                      </a:r>
                      <a:endParaRPr lang="en-US"/>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CE8F6">
                        <a:alpha val="0"/>
                      </a:srgbClr>
                    </a:solidFill>
                  </a:tcPr>
                </a:tc>
                <a:tc>
                  <a:txBody>
                    <a:bodyPr/>
                    <a:lstStyle/>
                    <a:p>
                      <a:pPr lvl="0" algn="l">
                        <a:lnSpc>
                          <a:spcPct val="95000"/>
                        </a:lnSpc>
                        <a:spcAft>
                          <a:spcPts val="100"/>
                        </a:spcAft>
                        <a:buNone/>
                      </a:pPr>
                      <a:r>
                        <a:rPr lang="en-GB" sz="900" b="0" i="0" u="none">
                          <a:solidFill>
                            <a:srgbClr val="282828"/>
                          </a:solidFill>
                          <a:latin typeface="Verdana"/>
                          <a:ea typeface="Verdana"/>
                        </a:rPr>
                        <a:t>C02. Please indicate any commercial risks which would prevent you from entering a bid or significantly impact your ability to make a viable bid, and any measures which c2c might undertake prior to a bidding process.</a:t>
                      </a:r>
                      <a:endParaRPr lang="en-US" sz="900" b="0"/>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chemeClr val="bg1"/>
                    </a:solidFill>
                  </a:tcPr>
                </a:tc>
                <a:tc>
                  <a:txBody>
                    <a:bodyPr/>
                    <a:lstStyle/>
                    <a:p>
                      <a:pPr lvl="0" algn="l">
                        <a:lnSpc>
                          <a:spcPct val="95000"/>
                        </a:lnSpc>
                        <a:spcAft>
                          <a:spcPts val="100"/>
                        </a:spcAft>
                        <a:buNone/>
                      </a:pPr>
                      <a:r>
                        <a:rPr lang="en-GB" sz="900" b="0" i="0" u="none">
                          <a:solidFill>
                            <a:srgbClr val="282828"/>
                          </a:solidFill>
                          <a:latin typeface="Verdana"/>
                          <a:ea typeface="Verdana"/>
                        </a:rPr>
                        <a:t>Details of key commercial risks </a:t>
                      </a:r>
                      <a:endParaRPr lang="en-US"/>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2F2F2">
                        <a:alpha val="0"/>
                      </a:srgbClr>
                    </a:solidFill>
                  </a:tcPr>
                </a:tc>
                <a:extLst>
                  <a:ext uri="{0D108BD9-81ED-4DB2-BD59-A6C34878D82A}">
                    <a16:rowId xmlns:a16="http://schemas.microsoft.com/office/drawing/2014/main" val="2121399270"/>
                  </a:ext>
                </a:extLst>
              </a:tr>
            </a:tbl>
          </a:graphicData>
        </a:graphic>
      </p:graphicFrame>
      <p:sp>
        <p:nvSpPr>
          <p:cNvPr id="12" name="Rectangle 11"/>
          <p:cNvSpPr/>
          <p:nvPr/>
        </p:nvSpPr>
        <p:spPr>
          <a:xfrm>
            <a:off x="493776" y="960120"/>
            <a:ext cx="1143000" cy="32004"/>
          </a:xfrm>
          <a:prstGeom prst="rect">
            <a:avLst/>
          </a:prstGeom>
          <a:solidFill>
            <a:srgbClr val="BC0087"/>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Rectangle 12"/>
          <p:cNvSpPr/>
          <p:nvPr/>
        </p:nvSpPr>
        <p:spPr>
          <a:xfrm>
            <a:off x="1673352" y="969264"/>
            <a:ext cx="6976872" cy="13716"/>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Section label"/>
          <p:cNvSpPr txBox="1"/>
          <p:nvPr/>
        </p:nvSpPr>
        <p:spPr>
          <a:xfrm>
            <a:off x="6565392" y="365760"/>
            <a:ext cx="2084831" cy="237744"/>
          </a:xfrm>
          <a:prstGeom prst="rect">
            <a:avLst/>
          </a:prstGeom>
          <a:noFill/>
        </p:spPr>
        <p:txBody>
          <a:bodyPr wrap="square" lIns="18288" tIns="9144" rIns="18288" bIns="9144" anchor="t">
            <a:spAutoFit/>
          </a:bodyPr>
          <a:lstStyle/>
          <a:p>
            <a:pPr algn="r"/>
            <a:r>
              <a:rPr sz="750" b="1">
                <a:solidFill>
                  <a:srgbClr val="5C5C5C"/>
                </a:solidFill>
                <a:latin typeface="Verdana"/>
              </a:rPr>
              <a:t>COMMERCIAL</a:t>
            </a:r>
          </a:p>
        </p:txBody>
      </p:sp>
      <p:sp>
        <p:nvSpPr>
          <p:cNvPr id="15" name="Rectangle 14"/>
          <p:cNvSpPr/>
          <p:nvPr/>
        </p:nvSpPr>
        <p:spPr>
          <a:xfrm>
            <a:off x="493776" y="6565392"/>
            <a:ext cx="8138160" cy="10972"/>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 name="Footer"/>
          <p:cNvSpPr txBox="1"/>
          <p:nvPr/>
        </p:nvSpPr>
        <p:spPr>
          <a:xfrm>
            <a:off x="7388352" y="6601968"/>
            <a:ext cx="1234440" cy="164592"/>
          </a:xfrm>
          <a:prstGeom prst="rect">
            <a:avLst/>
          </a:prstGeom>
          <a:noFill/>
        </p:spPr>
        <p:txBody>
          <a:bodyPr wrap="square" lIns="18288" tIns="9144" rIns="18288" bIns="9144" anchor="t">
            <a:spAutoFit/>
          </a:bodyPr>
          <a:lstStyle/>
          <a:p>
            <a:pPr algn="r"/>
            <a:r>
              <a:rPr sz="550" b="0">
                <a:solidFill>
                  <a:srgbClr val="5C5C5C"/>
                </a:solidFill>
                <a:latin typeface="Verdana"/>
              </a:rPr>
              <a:t>PMEQ  |  12</a:t>
            </a:r>
          </a:p>
        </p:txBody>
      </p:sp>
    </p:spTree>
    <p:extLst>
      <p:ext uri="{BB962C8B-B14F-4D97-AF65-F5344CB8AC3E}">
        <p14:creationId xmlns:p14="http://schemas.microsoft.com/office/powerpoint/2010/main" val="1837619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rgbClr val="F8F7F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89AB5-FC3C-4388-A9A6-E32928DB3A0B}"/>
              </a:ext>
            </a:extLst>
          </p:cNvPr>
          <p:cNvSpPr>
            <a:spLocks noGrp="1"/>
          </p:cNvSpPr>
          <p:nvPr>
            <p:ph type="title"/>
          </p:nvPr>
        </p:nvSpPr>
        <p:spPr>
          <a:xfrm>
            <a:off x="493776" y="329184"/>
            <a:ext cx="5852160" cy="420624"/>
          </a:xfrm>
        </p:spPr>
        <p:txBody>
          <a:bodyPr wrap="square" lIns="27432" tIns="18288" rIns="27432" bIns="18288">
            <a:noAutofit/>
          </a:bodyPr>
          <a:lstStyle/>
          <a:p>
            <a:pPr algn="l">
              <a:lnSpc>
                <a:spcPct val="95000"/>
              </a:lnSpc>
            </a:pPr>
            <a:r>
              <a:rPr lang="en-GB" sz="1600" b="1">
                <a:solidFill>
                  <a:srgbClr val="BC0087"/>
                </a:solidFill>
                <a:latin typeface="Verdana"/>
                <a:ea typeface="Verdana"/>
                <a:cs typeface="+mn-cs"/>
              </a:rPr>
              <a:t>Feedback and Contact</a:t>
            </a:r>
            <a:endParaRPr lang="en-GB" sz="1800">
              <a:solidFill>
                <a:srgbClr val="12387F"/>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A38CCE3-23B3-0BCE-7F85-2620902D5773}"/>
              </a:ext>
            </a:extLst>
          </p:cNvPr>
          <p:cNvSpPr txBox="1"/>
          <p:nvPr/>
        </p:nvSpPr>
        <p:spPr>
          <a:xfrm>
            <a:off x="493776" y="1417320"/>
            <a:ext cx="8156448" cy="1678345"/>
          </a:xfrm>
          <a:prstGeom prst="rect">
            <a:avLst/>
          </a:prstGeom>
          <a:noFill/>
        </p:spPr>
        <p:txBody>
          <a:bodyPr rot="0" spcFirstLastPara="0" vertOverflow="overflow" horzOverflow="overflow" vert="horz" wrap="square" lIns="27432" tIns="18288" rIns="27432" bIns="18288" numCol="1" spcCol="0" rtlCol="0" fromWordArt="0" anchor="t" anchorCtr="0" forceAA="0" compatLnSpc="1">
            <a:prstTxWarp prst="textNoShape">
              <a:avLst/>
            </a:prstTxWarp>
            <a:spAutoFit/>
          </a:bodyPr>
          <a:lstStyle/>
          <a:p>
            <a:pPr algn="l">
              <a:lnSpc>
                <a:spcPct val="105000"/>
              </a:lnSpc>
              <a:spcAft>
                <a:spcPts val="400"/>
              </a:spcAft>
            </a:pPr>
            <a:r>
              <a:rPr lang="en-GB" sz="940" b="0">
                <a:solidFill>
                  <a:srgbClr val="282828"/>
                </a:solidFill>
                <a:latin typeface="Verdana"/>
                <a:ea typeface="Calibri"/>
                <a:cs typeface="Calibri"/>
              </a:rPr>
              <a:t>Thank you for reading this PMEQ </a:t>
            </a:r>
            <a:endParaRPr lang="en-US" sz="1200">
              <a:latin typeface="Verdana"/>
              <a:ea typeface="Verdana"/>
            </a:endParaRPr>
          </a:p>
          <a:p>
            <a:pPr algn="l">
              <a:lnSpc>
                <a:spcPct val="105000"/>
              </a:lnSpc>
              <a:spcAft>
                <a:spcPts val="400"/>
              </a:spcAft>
            </a:pPr>
            <a:endParaRPr lang="en-GB" sz="1200">
              <a:latin typeface="Verdana"/>
              <a:ea typeface="Verdana"/>
            </a:endParaRPr>
          </a:p>
          <a:p>
            <a:pPr algn="l">
              <a:lnSpc>
                <a:spcPct val="105000"/>
              </a:lnSpc>
              <a:spcAft>
                <a:spcPts val="400"/>
              </a:spcAft>
            </a:pPr>
            <a:r>
              <a:rPr lang="en-GB" sz="940" b="0">
                <a:solidFill>
                  <a:srgbClr val="282828"/>
                </a:solidFill>
                <a:latin typeface="Verdana"/>
                <a:ea typeface="Calibri"/>
                <a:cs typeface="Calibri"/>
              </a:rPr>
              <a:t>Please note that participation (or non-participation) in this process will confer no advantage or disadvantage should we commence a formal procurement process.</a:t>
            </a:r>
            <a:endParaRPr lang="en-GB" sz="1200">
              <a:latin typeface="Verdana"/>
              <a:ea typeface="Verdana"/>
            </a:endParaRPr>
          </a:p>
          <a:p>
            <a:pPr algn="l">
              <a:lnSpc>
                <a:spcPct val="105000"/>
              </a:lnSpc>
              <a:spcAft>
                <a:spcPts val="400"/>
              </a:spcAft>
            </a:pPr>
            <a:endParaRPr lang="en-GB" sz="1200">
              <a:latin typeface="Verdana"/>
              <a:ea typeface="Verdana"/>
            </a:endParaRPr>
          </a:p>
          <a:p>
            <a:pPr algn="l">
              <a:lnSpc>
                <a:spcPct val="105000"/>
              </a:lnSpc>
              <a:spcAft>
                <a:spcPts val="400"/>
              </a:spcAft>
            </a:pPr>
            <a:r>
              <a:rPr lang="en-GB" sz="940" b="0">
                <a:solidFill>
                  <a:srgbClr val="282828"/>
                </a:solidFill>
                <a:latin typeface="Verdana"/>
                <a:ea typeface="Calibri"/>
                <a:cs typeface="Calibri"/>
              </a:rPr>
              <a:t>As part of the preliminary market engagement activities, we’re happy to receive feedback on the content of the questionnaire.</a:t>
            </a:r>
            <a:endParaRPr lang="en-GB" sz="1200">
              <a:latin typeface="Verdana"/>
              <a:ea typeface="Verdana"/>
            </a:endParaRPr>
          </a:p>
          <a:p>
            <a:pPr algn="l">
              <a:lnSpc>
                <a:spcPct val="105000"/>
              </a:lnSpc>
              <a:spcAft>
                <a:spcPts val="400"/>
              </a:spcAft>
            </a:pPr>
            <a:endParaRPr lang="en-GB" sz="1200">
              <a:latin typeface="Verdana"/>
              <a:ea typeface="Verdana"/>
            </a:endParaRPr>
          </a:p>
          <a:p>
            <a:pPr algn="l">
              <a:lnSpc>
                <a:spcPct val="105000"/>
              </a:lnSpc>
              <a:spcAft>
                <a:spcPts val="400"/>
              </a:spcAft>
            </a:pPr>
            <a:r>
              <a:rPr lang="en-GB" sz="940" b="1">
                <a:solidFill>
                  <a:srgbClr val="005CAA"/>
                </a:solidFill>
                <a:latin typeface="Verdana"/>
                <a:ea typeface="Calibri"/>
                <a:cs typeface="Calibri"/>
              </a:rPr>
              <a:t>Please send any feedback to </a:t>
            </a:r>
            <a:r>
              <a:rPr lang="en-GB" sz="940" b="1">
                <a:solidFill>
                  <a:srgbClr val="005CAA"/>
                </a:solidFill>
                <a:latin typeface="Verdana"/>
                <a:ea typeface="Calibri"/>
                <a:cs typeface="Calibri"/>
                <a:hlinkClick r:id="rId2"/>
              </a:rPr>
              <a:t>procurement@c2crail.net</a:t>
            </a:r>
            <a:r>
              <a:rPr lang="en-GB" sz="940" b="1">
                <a:solidFill>
                  <a:srgbClr val="005CAA"/>
                </a:solidFill>
                <a:latin typeface="Verdana"/>
                <a:ea typeface="Calibri"/>
                <a:cs typeface="Calibri"/>
              </a:rPr>
              <a:t> </a:t>
            </a:r>
            <a:endParaRPr lang="en-GB">
              <a:ea typeface="Calibri"/>
              <a:cs typeface="Calibri"/>
            </a:endParaRPr>
          </a:p>
        </p:txBody>
      </p:sp>
      <p:sp>
        <p:nvSpPr>
          <p:cNvPr id="4" name="Rectangle 3"/>
          <p:cNvSpPr/>
          <p:nvPr/>
        </p:nvSpPr>
        <p:spPr>
          <a:xfrm>
            <a:off x="493776" y="960120"/>
            <a:ext cx="1143000" cy="32004"/>
          </a:xfrm>
          <a:prstGeom prst="rect">
            <a:avLst/>
          </a:prstGeom>
          <a:solidFill>
            <a:srgbClr val="BC0087"/>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5" name="Rectangle 4"/>
          <p:cNvSpPr/>
          <p:nvPr/>
        </p:nvSpPr>
        <p:spPr>
          <a:xfrm>
            <a:off x="1673352" y="969264"/>
            <a:ext cx="6976872" cy="13716"/>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6" name="Section label"/>
          <p:cNvSpPr txBox="1"/>
          <p:nvPr/>
        </p:nvSpPr>
        <p:spPr>
          <a:xfrm>
            <a:off x="6565392" y="365760"/>
            <a:ext cx="2084831" cy="237744"/>
          </a:xfrm>
          <a:prstGeom prst="rect">
            <a:avLst/>
          </a:prstGeom>
          <a:noFill/>
        </p:spPr>
        <p:txBody>
          <a:bodyPr wrap="square" lIns="18288" tIns="9144" rIns="18288" bIns="9144" anchor="t">
            <a:spAutoFit/>
          </a:bodyPr>
          <a:lstStyle/>
          <a:p>
            <a:pPr algn="r"/>
            <a:r>
              <a:rPr sz="750" b="1">
                <a:solidFill>
                  <a:srgbClr val="5C5C5C"/>
                </a:solidFill>
                <a:latin typeface="Verdana"/>
              </a:rPr>
              <a:t>FEEDBACK</a:t>
            </a:r>
          </a:p>
        </p:txBody>
      </p:sp>
      <p:sp>
        <p:nvSpPr>
          <p:cNvPr id="7" name="Rectangle 6"/>
          <p:cNvSpPr/>
          <p:nvPr/>
        </p:nvSpPr>
        <p:spPr>
          <a:xfrm>
            <a:off x="493776" y="6565392"/>
            <a:ext cx="8138160" cy="10972"/>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Footer"/>
          <p:cNvSpPr txBox="1"/>
          <p:nvPr/>
        </p:nvSpPr>
        <p:spPr>
          <a:xfrm>
            <a:off x="7388352" y="6601968"/>
            <a:ext cx="1234440" cy="164592"/>
          </a:xfrm>
          <a:prstGeom prst="rect">
            <a:avLst/>
          </a:prstGeom>
          <a:noFill/>
        </p:spPr>
        <p:txBody>
          <a:bodyPr wrap="square" lIns="18288" tIns="9144" rIns="18288" bIns="9144" anchor="t">
            <a:spAutoFit/>
          </a:bodyPr>
          <a:lstStyle/>
          <a:p>
            <a:pPr algn="r"/>
            <a:r>
              <a:rPr sz="550" b="0">
                <a:solidFill>
                  <a:srgbClr val="5C5C5C"/>
                </a:solidFill>
                <a:latin typeface="Verdana"/>
              </a:rPr>
              <a:t>PMEQ  |  14</a:t>
            </a:r>
          </a:p>
        </p:txBody>
      </p:sp>
    </p:spTree>
    <p:extLst>
      <p:ext uri="{BB962C8B-B14F-4D97-AF65-F5344CB8AC3E}">
        <p14:creationId xmlns:p14="http://schemas.microsoft.com/office/powerpoint/2010/main" val="2348891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F8F7F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89AB5-FC3C-4388-A9A6-E32928DB3A0B}"/>
              </a:ext>
            </a:extLst>
          </p:cNvPr>
          <p:cNvSpPr>
            <a:spLocks noGrp="1"/>
          </p:cNvSpPr>
          <p:nvPr>
            <p:ph type="title"/>
          </p:nvPr>
        </p:nvSpPr>
        <p:spPr>
          <a:xfrm>
            <a:off x="493776" y="329184"/>
            <a:ext cx="5852160" cy="420624"/>
          </a:xfrm>
        </p:spPr>
        <p:txBody>
          <a:bodyPr wrap="square" lIns="27432" tIns="18288" rIns="27432" bIns="18288">
            <a:noAutofit/>
          </a:bodyPr>
          <a:lstStyle/>
          <a:p>
            <a:pPr algn="l">
              <a:lnSpc>
                <a:spcPct val="95000"/>
              </a:lnSpc>
            </a:pPr>
            <a:r>
              <a:rPr lang="en-GB" sz="1600" b="1">
                <a:solidFill>
                  <a:srgbClr val="BC0087"/>
                </a:solidFill>
                <a:latin typeface="Verdana" panose="020B0604030504040204" pitchFamily="34" charset="0"/>
                <a:ea typeface="+mn-ea"/>
                <a:cs typeface="+mn-cs"/>
              </a:rPr>
              <a:t>Introduction</a:t>
            </a:r>
          </a:p>
        </p:txBody>
      </p:sp>
      <p:sp>
        <p:nvSpPr>
          <p:cNvPr id="5" name="Rectangle 4"/>
          <p:cNvSpPr/>
          <p:nvPr/>
        </p:nvSpPr>
        <p:spPr>
          <a:xfrm>
            <a:off x="493776" y="960120"/>
            <a:ext cx="1143000" cy="32004"/>
          </a:xfrm>
          <a:prstGeom prst="rect">
            <a:avLst/>
          </a:prstGeom>
          <a:solidFill>
            <a:srgbClr val="BC0087"/>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6" name="Rectangle 5"/>
          <p:cNvSpPr/>
          <p:nvPr/>
        </p:nvSpPr>
        <p:spPr>
          <a:xfrm>
            <a:off x="1673352" y="969264"/>
            <a:ext cx="6976872" cy="13716"/>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 name="Section label"/>
          <p:cNvSpPr txBox="1"/>
          <p:nvPr/>
        </p:nvSpPr>
        <p:spPr>
          <a:xfrm>
            <a:off x="6565392" y="365760"/>
            <a:ext cx="2084831" cy="237744"/>
          </a:xfrm>
          <a:prstGeom prst="rect">
            <a:avLst/>
          </a:prstGeom>
          <a:noFill/>
        </p:spPr>
        <p:txBody>
          <a:bodyPr wrap="square" lIns="18288" tIns="9144" rIns="18288" bIns="9144" anchor="t">
            <a:spAutoFit/>
          </a:bodyPr>
          <a:lstStyle/>
          <a:p>
            <a:pPr algn="r"/>
            <a:r>
              <a:rPr sz="750" b="1">
                <a:solidFill>
                  <a:srgbClr val="5C5C5C"/>
                </a:solidFill>
                <a:latin typeface="Verdana"/>
              </a:rPr>
              <a:t>INTRODUCTION</a:t>
            </a:r>
          </a:p>
        </p:txBody>
      </p:sp>
      <p:sp>
        <p:nvSpPr>
          <p:cNvPr id="8" name="Rectangle 7"/>
          <p:cNvSpPr/>
          <p:nvPr/>
        </p:nvSpPr>
        <p:spPr>
          <a:xfrm>
            <a:off x="493776" y="6565392"/>
            <a:ext cx="8138160" cy="10972"/>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 name="Footer"/>
          <p:cNvSpPr txBox="1"/>
          <p:nvPr/>
        </p:nvSpPr>
        <p:spPr>
          <a:xfrm>
            <a:off x="7388352" y="6601968"/>
            <a:ext cx="1234440" cy="164592"/>
          </a:xfrm>
          <a:prstGeom prst="rect">
            <a:avLst/>
          </a:prstGeom>
          <a:noFill/>
        </p:spPr>
        <p:txBody>
          <a:bodyPr wrap="square" lIns="18288" tIns="9144" rIns="18288" bIns="9144" anchor="t">
            <a:spAutoFit/>
          </a:bodyPr>
          <a:lstStyle/>
          <a:p>
            <a:pPr algn="r"/>
            <a:r>
              <a:rPr sz="550" b="0">
                <a:solidFill>
                  <a:srgbClr val="5C5C5C"/>
                </a:solidFill>
                <a:latin typeface="Verdana"/>
              </a:rPr>
              <a:t>PMEQ  |  02</a:t>
            </a:r>
          </a:p>
        </p:txBody>
      </p:sp>
      <p:sp>
        <p:nvSpPr>
          <p:cNvPr id="10" name="TextBox 9"/>
          <p:cNvSpPr txBox="1"/>
          <p:nvPr/>
        </p:nvSpPr>
        <p:spPr>
          <a:xfrm>
            <a:off x="493776" y="1188720"/>
            <a:ext cx="1463040" cy="264688"/>
          </a:xfrm>
          <a:prstGeom prst="rect">
            <a:avLst/>
          </a:prstGeom>
          <a:noFill/>
        </p:spPr>
        <p:txBody>
          <a:bodyPr wrap="square" lIns="18288" tIns="9144" rIns="18288" bIns="9144" anchor="t">
            <a:spAutoFit/>
          </a:bodyPr>
          <a:lstStyle/>
          <a:p>
            <a:pPr algn="l"/>
            <a:r>
              <a:rPr sz="1600" b="1">
                <a:solidFill>
                  <a:srgbClr val="BC0087"/>
                </a:solidFill>
                <a:latin typeface="Verdana"/>
              </a:rPr>
              <a:t>Purpose</a:t>
            </a:r>
          </a:p>
        </p:txBody>
      </p:sp>
      <p:sp>
        <p:nvSpPr>
          <p:cNvPr id="11" name="TextBox 10"/>
          <p:cNvSpPr txBox="1"/>
          <p:nvPr/>
        </p:nvSpPr>
        <p:spPr>
          <a:xfrm>
            <a:off x="493776" y="1490472"/>
            <a:ext cx="8156448" cy="2326791"/>
          </a:xfrm>
          <a:prstGeom prst="rect">
            <a:avLst/>
          </a:prstGeom>
          <a:noFill/>
        </p:spPr>
        <p:txBody>
          <a:bodyPr wrap="square" lIns="18288" tIns="9144" rIns="18288" bIns="9144" anchor="t">
            <a:spAutoFit/>
          </a:bodyPr>
          <a:lstStyle/>
          <a:p>
            <a:r>
              <a:rPr sz="1200" b="0">
                <a:solidFill>
                  <a:srgbClr val="282828"/>
                </a:solidFill>
                <a:latin typeface="Verdana"/>
              </a:rPr>
              <a:t>This Preliminary Market Engagement Questionnaire (“PMEQ”) collects information to help inform any potential future tender process to refurbish interiors and upgrade key systems on the current 357 fleet operated on the Essex Thameside routes.
It is being conducted in line with PA2023 regulations </a:t>
            </a:r>
            <a:r>
              <a:rPr lang="en-GB" sz="1200">
                <a:solidFill>
                  <a:srgbClr val="282828"/>
                </a:solidFill>
                <a:latin typeface="Verdana"/>
              </a:rPr>
              <a:t>including</a:t>
            </a:r>
            <a:r>
              <a:rPr sz="1200" b="0">
                <a:solidFill>
                  <a:srgbClr val="282828"/>
                </a:solidFill>
                <a:latin typeface="Verdana"/>
              </a:rPr>
              <a:t> a corresponding UK2 notice.</a:t>
            </a:r>
            <a:endParaRPr lang="en-GB" sz="1200" b="0">
              <a:solidFill>
                <a:srgbClr val="282828"/>
              </a:solidFill>
              <a:latin typeface="Verdana"/>
            </a:endParaRPr>
          </a:p>
          <a:p>
            <a:endParaRPr lang="en-GB" sz="1200">
              <a:solidFill>
                <a:srgbClr val="282828"/>
              </a:solidFill>
              <a:latin typeface="Verdana"/>
            </a:endParaRPr>
          </a:p>
          <a:p>
            <a:endParaRPr lang="en-GB" sz="1200">
              <a:solidFill>
                <a:srgbClr val="282828"/>
              </a:solidFill>
              <a:latin typeface="Verdana"/>
            </a:endParaRPr>
          </a:p>
          <a:p>
            <a:r>
              <a:rPr lang="en-GB" sz="1200">
                <a:solidFill>
                  <a:srgbClr val="282828"/>
                </a:solidFill>
                <a:latin typeface="Verdana"/>
              </a:rPr>
              <a:t>This PMEQ and its responses may be used to support a standalone procurement, a joint procurement, or a procurement via a framework agreement.</a:t>
            </a:r>
          </a:p>
          <a:p>
            <a:endParaRPr lang="en-GB" sz="1400">
              <a:solidFill>
                <a:srgbClr val="282828"/>
              </a:solidFill>
              <a:latin typeface="Verdana"/>
            </a:endParaRPr>
          </a:p>
          <a:p>
            <a:r>
              <a:rPr lang="en-GB" sz="1200" b="1" u="sng">
                <a:solidFill>
                  <a:srgbClr val="282828"/>
                </a:solidFill>
                <a:latin typeface="Verdana"/>
              </a:rPr>
              <a:t>How to respond </a:t>
            </a:r>
          </a:p>
          <a:p>
            <a:pPr algn="l"/>
            <a:endParaRPr sz="1200" b="0">
              <a:solidFill>
                <a:srgbClr val="282828"/>
              </a:solidFill>
              <a:latin typeface="Verdana"/>
            </a:endParaRPr>
          </a:p>
        </p:txBody>
      </p:sp>
      <p:sp>
        <p:nvSpPr>
          <p:cNvPr id="16" name="TextBox 15"/>
          <p:cNvSpPr txBox="1"/>
          <p:nvPr/>
        </p:nvSpPr>
        <p:spPr>
          <a:xfrm>
            <a:off x="493776" y="3827322"/>
            <a:ext cx="8040624" cy="1680460"/>
          </a:xfrm>
          <a:prstGeom prst="rect">
            <a:avLst/>
          </a:prstGeom>
          <a:noFill/>
        </p:spPr>
        <p:txBody>
          <a:bodyPr wrap="square" lIns="18288" tIns="9144" rIns="18288" bIns="9144" anchor="t">
            <a:spAutoFit/>
          </a:bodyPr>
          <a:lstStyle/>
          <a:p>
            <a:pPr algn="l"/>
            <a:r>
              <a:rPr lang="en-GB" sz="1200" b="0" dirty="0">
                <a:latin typeface="Verdana"/>
              </a:rPr>
              <a:t>Please respond to this Preliminary Market Engagement by following this link:</a:t>
            </a:r>
            <a:r>
              <a:rPr lang="en-GB" sz="1200" b="0" u="sng" dirty="0">
                <a:solidFill>
                  <a:srgbClr val="005CAA"/>
                </a:solidFill>
                <a:latin typeface="Verdana"/>
              </a:rPr>
              <a:t>
</a:t>
            </a:r>
            <a:endParaRPr lang="en-GB" sz="1200" u="sng" dirty="0">
              <a:solidFill>
                <a:srgbClr val="005CAA"/>
              </a:solidFill>
              <a:latin typeface="Verdana"/>
            </a:endParaRPr>
          </a:p>
          <a:p>
            <a:r>
              <a:rPr lang="en-GB" sz="1200" dirty="0">
                <a:latin typeface="Verdana"/>
                <a:hlinkClick r:id="rId2"/>
              </a:rPr>
              <a:t>https://app.smartsheet.com/b/form/019fff548e6d79ab9a23e5e53659793b</a:t>
            </a:r>
            <a:r>
              <a:rPr lang="en-GB" sz="1200" dirty="0">
                <a:latin typeface="Verdana"/>
              </a:rPr>
              <a:t> </a:t>
            </a:r>
            <a:r>
              <a:rPr lang="en-GB" sz="1200" b="0" u="sng" dirty="0">
                <a:solidFill>
                  <a:srgbClr val="005CAA"/>
                </a:solidFill>
                <a:latin typeface="Verdana"/>
              </a:rPr>
              <a:t>
</a:t>
            </a:r>
            <a:r>
              <a:rPr lang="en-GB" sz="1200" b="0" dirty="0">
                <a:latin typeface="Verdana"/>
              </a:rPr>
              <a:t>
We recommend that you collate all your answers before attempting to upload. Any attachments should be named so that the file begins with the reference to the question being answered, e.g. “C01 Cost Model.xls”.
The closing date for responses to this PMEQ is midday on 18th September 2026.</a:t>
            </a:r>
          </a:p>
        </p:txBody>
      </p:sp>
    </p:spTree>
    <p:extLst>
      <p:ext uri="{BB962C8B-B14F-4D97-AF65-F5344CB8AC3E}">
        <p14:creationId xmlns:p14="http://schemas.microsoft.com/office/powerpoint/2010/main" val="490533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F8F7F5"/>
        </a:solidFill>
        <a:effectLst/>
      </p:bgPr>
    </p:bg>
    <p:spTree>
      <p:nvGrpSpPr>
        <p:cNvPr id="1" name="">
          <a:extLst>
            <a:ext uri="{FF2B5EF4-FFF2-40B4-BE49-F238E27FC236}">
              <a16:creationId xmlns:a16="http://schemas.microsoft.com/office/drawing/2014/main" id="{D5070EF3-5C11-80B8-388E-E5093D13B0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E13A84-7C40-7CBE-02F3-E0CE260F65A2}"/>
              </a:ext>
            </a:extLst>
          </p:cNvPr>
          <p:cNvSpPr>
            <a:spLocks noGrp="1"/>
          </p:cNvSpPr>
          <p:nvPr>
            <p:ph type="title"/>
          </p:nvPr>
        </p:nvSpPr>
        <p:spPr>
          <a:xfrm>
            <a:off x="493776" y="329184"/>
            <a:ext cx="5852160" cy="420624"/>
          </a:xfrm>
        </p:spPr>
        <p:txBody>
          <a:bodyPr wrap="square" lIns="27432" tIns="18288" rIns="27432" bIns="18288">
            <a:noAutofit/>
          </a:bodyPr>
          <a:lstStyle/>
          <a:p>
            <a:pPr algn="l">
              <a:lnSpc>
                <a:spcPct val="95000"/>
              </a:lnSpc>
            </a:pPr>
            <a:r>
              <a:rPr lang="en-GB" sz="1600" b="1">
                <a:solidFill>
                  <a:srgbClr val="BC0087"/>
                </a:solidFill>
                <a:latin typeface="Verdana" panose="020B0604030504040204" pitchFamily="34" charset="0"/>
                <a:ea typeface="+mn-ea"/>
                <a:cs typeface="+mn-cs"/>
              </a:rPr>
              <a:t>Introduction</a:t>
            </a:r>
          </a:p>
        </p:txBody>
      </p:sp>
      <p:sp>
        <p:nvSpPr>
          <p:cNvPr id="5" name="Rectangle 4">
            <a:extLst>
              <a:ext uri="{FF2B5EF4-FFF2-40B4-BE49-F238E27FC236}">
                <a16:creationId xmlns:a16="http://schemas.microsoft.com/office/drawing/2014/main" id="{4459E5FD-3BC7-6ECC-BC30-4B42B562214A}"/>
              </a:ext>
            </a:extLst>
          </p:cNvPr>
          <p:cNvSpPr/>
          <p:nvPr/>
        </p:nvSpPr>
        <p:spPr>
          <a:xfrm>
            <a:off x="493776" y="960120"/>
            <a:ext cx="1143000" cy="32004"/>
          </a:xfrm>
          <a:prstGeom prst="rect">
            <a:avLst/>
          </a:prstGeom>
          <a:solidFill>
            <a:srgbClr val="BC0087"/>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6" name="Rectangle 5">
            <a:extLst>
              <a:ext uri="{FF2B5EF4-FFF2-40B4-BE49-F238E27FC236}">
                <a16:creationId xmlns:a16="http://schemas.microsoft.com/office/drawing/2014/main" id="{71A751B4-7963-2825-77E3-8C46881A1179}"/>
              </a:ext>
            </a:extLst>
          </p:cNvPr>
          <p:cNvSpPr/>
          <p:nvPr/>
        </p:nvSpPr>
        <p:spPr>
          <a:xfrm>
            <a:off x="1673352" y="969264"/>
            <a:ext cx="6976872" cy="13716"/>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 name="Section label">
            <a:extLst>
              <a:ext uri="{FF2B5EF4-FFF2-40B4-BE49-F238E27FC236}">
                <a16:creationId xmlns:a16="http://schemas.microsoft.com/office/drawing/2014/main" id="{B5F76321-BF12-1AEF-3172-97A1FEF73F81}"/>
              </a:ext>
            </a:extLst>
          </p:cNvPr>
          <p:cNvSpPr txBox="1"/>
          <p:nvPr/>
        </p:nvSpPr>
        <p:spPr>
          <a:xfrm>
            <a:off x="6565392" y="365760"/>
            <a:ext cx="2084831" cy="237744"/>
          </a:xfrm>
          <a:prstGeom prst="rect">
            <a:avLst/>
          </a:prstGeom>
          <a:noFill/>
        </p:spPr>
        <p:txBody>
          <a:bodyPr wrap="square" lIns="18288" tIns="9144" rIns="18288" bIns="9144" anchor="t">
            <a:spAutoFit/>
          </a:bodyPr>
          <a:lstStyle/>
          <a:p>
            <a:pPr algn="r"/>
            <a:r>
              <a:rPr sz="750" b="1">
                <a:solidFill>
                  <a:srgbClr val="5C5C5C"/>
                </a:solidFill>
                <a:latin typeface="Verdana"/>
              </a:rPr>
              <a:t>INTRODUCTION</a:t>
            </a:r>
          </a:p>
        </p:txBody>
      </p:sp>
      <p:sp>
        <p:nvSpPr>
          <p:cNvPr id="8" name="Rectangle 7">
            <a:extLst>
              <a:ext uri="{FF2B5EF4-FFF2-40B4-BE49-F238E27FC236}">
                <a16:creationId xmlns:a16="http://schemas.microsoft.com/office/drawing/2014/main" id="{668F2671-2BA3-119C-A1CC-4804378D46DA}"/>
              </a:ext>
            </a:extLst>
          </p:cNvPr>
          <p:cNvSpPr/>
          <p:nvPr/>
        </p:nvSpPr>
        <p:spPr>
          <a:xfrm>
            <a:off x="493776" y="6565392"/>
            <a:ext cx="8138160" cy="10972"/>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 name="Footer">
            <a:extLst>
              <a:ext uri="{FF2B5EF4-FFF2-40B4-BE49-F238E27FC236}">
                <a16:creationId xmlns:a16="http://schemas.microsoft.com/office/drawing/2014/main" id="{A22E782D-7DAE-5CAC-2F22-555B9D55592C}"/>
              </a:ext>
            </a:extLst>
          </p:cNvPr>
          <p:cNvSpPr txBox="1"/>
          <p:nvPr/>
        </p:nvSpPr>
        <p:spPr>
          <a:xfrm>
            <a:off x="7388352" y="6601968"/>
            <a:ext cx="1234440" cy="164592"/>
          </a:xfrm>
          <a:prstGeom prst="rect">
            <a:avLst/>
          </a:prstGeom>
          <a:noFill/>
        </p:spPr>
        <p:txBody>
          <a:bodyPr wrap="square" lIns="18288" tIns="9144" rIns="18288" bIns="9144" anchor="t">
            <a:spAutoFit/>
          </a:bodyPr>
          <a:lstStyle/>
          <a:p>
            <a:pPr algn="r"/>
            <a:r>
              <a:rPr sz="550" b="0">
                <a:solidFill>
                  <a:srgbClr val="5C5C5C"/>
                </a:solidFill>
                <a:latin typeface="Verdana"/>
              </a:rPr>
              <a:t>PMEQ  |  02</a:t>
            </a:r>
          </a:p>
        </p:txBody>
      </p:sp>
      <p:sp>
        <p:nvSpPr>
          <p:cNvPr id="10" name="TextBox 9">
            <a:extLst>
              <a:ext uri="{FF2B5EF4-FFF2-40B4-BE49-F238E27FC236}">
                <a16:creationId xmlns:a16="http://schemas.microsoft.com/office/drawing/2014/main" id="{0C5C8608-D9EB-6F67-3542-5280418C59EE}"/>
              </a:ext>
            </a:extLst>
          </p:cNvPr>
          <p:cNvSpPr txBox="1"/>
          <p:nvPr/>
        </p:nvSpPr>
        <p:spPr>
          <a:xfrm>
            <a:off x="493776" y="1188720"/>
            <a:ext cx="8156447" cy="5004447"/>
          </a:xfrm>
          <a:prstGeom prst="rect">
            <a:avLst/>
          </a:prstGeom>
          <a:noFill/>
        </p:spPr>
        <p:txBody>
          <a:bodyPr wrap="square" lIns="18288" tIns="9144" rIns="18288" bIns="9144" anchor="t">
            <a:spAutoFit/>
          </a:bodyPr>
          <a:lstStyle/>
          <a:p>
            <a:pPr algn="l"/>
            <a:r>
              <a:rPr lang="en-GB" sz="1600" b="1">
                <a:solidFill>
                  <a:srgbClr val="BC0087"/>
                </a:solidFill>
                <a:latin typeface="Verdana"/>
              </a:rPr>
              <a:t>Background</a:t>
            </a:r>
          </a:p>
          <a:p>
            <a:pPr algn="l"/>
            <a:endParaRPr lang="en-GB" sz="1600" b="1">
              <a:solidFill>
                <a:srgbClr val="BC0087"/>
              </a:solidFill>
              <a:latin typeface="Verdana"/>
            </a:endParaRPr>
          </a:p>
          <a:p>
            <a:r>
              <a:rPr lang="en-GB" sz="1200">
                <a:solidFill>
                  <a:srgbClr val="282828"/>
                </a:solidFill>
                <a:latin typeface="Verdana"/>
              </a:rPr>
              <a:t>c2c operates a fleet of 12 X 720 and 74 X 357 vehicles across the Essex Thameside network.</a:t>
            </a:r>
          </a:p>
          <a:p>
            <a:endParaRPr lang="en-GB" sz="1200">
              <a:solidFill>
                <a:srgbClr val="282828"/>
              </a:solidFill>
              <a:latin typeface="Verdana"/>
            </a:endParaRPr>
          </a:p>
          <a:p>
            <a:r>
              <a:rPr lang="en-GB" sz="1200">
                <a:solidFill>
                  <a:srgbClr val="282828"/>
                </a:solidFill>
                <a:latin typeface="Verdana"/>
              </a:rPr>
              <a:t>This paper concerns the 357 fleet.</a:t>
            </a:r>
          </a:p>
          <a:p>
            <a:endParaRPr lang="en-GB" sz="1200">
              <a:solidFill>
                <a:srgbClr val="282828"/>
              </a:solidFill>
              <a:latin typeface="Verdana"/>
            </a:endParaRPr>
          </a:p>
          <a:p>
            <a:r>
              <a:rPr lang="en-GB" sz="1200">
                <a:solidFill>
                  <a:srgbClr val="282828"/>
                </a:solidFill>
                <a:latin typeface="Verdana"/>
              </a:rPr>
              <a:t>The units have been in service since approximately 2000.</a:t>
            </a:r>
          </a:p>
          <a:p>
            <a:endParaRPr lang="en-GB" sz="1200">
              <a:solidFill>
                <a:srgbClr val="282828"/>
              </a:solidFill>
              <a:latin typeface="Verdana"/>
            </a:endParaRPr>
          </a:p>
          <a:p>
            <a:r>
              <a:rPr lang="en-GB" sz="1200">
                <a:solidFill>
                  <a:srgbClr val="282828"/>
                </a:solidFill>
                <a:latin typeface="Verdana"/>
              </a:rPr>
              <a:t>The fleet is owned by </a:t>
            </a:r>
            <a:r>
              <a:rPr lang="en-GB" sz="1200" err="1">
                <a:solidFill>
                  <a:srgbClr val="282828"/>
                </a:solidFill>
                <a:latin typeface="Verdana"/>
              </a:rPr>
              <a:t>Porterbrook</a:t>
            </a:r>
            <a:r>
              <a:rPr lang="en-GB" sz="1200">
                <a:solidFill>
                  <a:srgbClr val="282828"/>
                </a:solidFill>
                <a:latin typeface="Verdana"/>
              </a:rPr>
              <a:t> (46 units) and Angel Trains (28 units) respectively. The </a:t>
            </a:r>
            <a:r>
              <a:rPr lang="en-GB" sz="1200" err="1">
                <a:solidFill>
                  <a:srgbClr val="282828"/>
                </a:solidFill>
                <a:latin typeface="Verdana"/>
              </a:rPr>
              <a:t>Porterbrook</a:t>
            </a:r>
            <a:r>
              <a:rPr lang="en-GB" sz="1200">
                <a:solidFill>
                  <a:srgbClr val="282828"/>
                </a:solidFill>
                <a:latin typeface="Verdana"/>
              </a:rPr>
              <a:t> fleet is configured totally with 3 plus 2 seating whilst the Angel fleet has a mixture of 2 plus 2 seating (17) and 2 plus 3 seating.(11)</a:t>
            </a:r>
          </a:p>
          <a:p>
            <a:endParaRPr lang="en-GB" sz="1200">
              <a:solidFill>
                <a:srgbClr val="282828"/>
              </a:solidFill>
              <a:latin typeface="Verdana"/>
            </a:endParaRPr>
          </a:p>
          <a:p>
            <a:r>
              <a:rPr lang="en-GB" sz="1200">
                <a:solidFill>
                  <a:srgbClr val="282828"/>
                </a:solidFill>
                <a:latin typeface="Verdana"/>
              </a:rPr>
              <a:t>Some previous upgrade/refurbishment of the total Fleet took place around 2016/2017 broadly including but not limited to the following areas; Flooring, heater panels, fixtures fittings, seats, cab floor, toilets refreshed. In addition, in 2016 these Units were, as part of a project called ‘Intelligent Trains’, fitted with Intelligent Gateway (Router), antennas, Ethernet backbone, CCTV, OTDRs, passenger information points, passenger Wi‑Fi access points and Ethernet switches passenger information points.</a:t>
            </a:r>
          </a:p>
          <a:p>
            <a:endParaRPr lang="en-GB" sz="1200">
              <a:solidFill>
                <a:srgbClr val="282828"/>
              </a:solidFill>
              <a:latin typeface="Verdana"/>
            </a:endParaRPr>
          </a:p>
          <a:p>
            <a:r>
              <a:rPr lang="en-GB" sz="1200">
                <a:solidFill>
                  <a:srgbClr val="282828"/>
                </a:solidFill>
                <a:latin typeface="Verdana"/>
              </a:rPr>
              <a:t>In addition, the Angel Trains fleet had an upgraded CCTV IP based camera system installed.         </a:t>
            </a:r>
          </a:p>
          <a:p>
            <a:endParaRPr lang="en-GB" sz="1200">
              <a:solidFill>
                <a:srgbClr val="282828"/>
              </a:solidFill>
              <a:latin typeface="Verdana"/>
            </a:endParaRPr>
          </a:p>
          <a:p>
            <a:r>
              <a:rPr lang="en-GB" sz="1200">
                <a:solidFill>
                  <a:srgbClr val="282828"/>
                </a:solidFill>
                <a:latin typeface="Verdana"/>
              </a:rPr>
              <a:t>c2c is now considering its options in relation to refurbishing and upgrading the units to make them more aligned with future passenger and operator expectations.</a:t>
            </a:r>
          </a:p>
          <a:p>
            <a:endParaRPr lang="en-GB" sz="1200">
              <a:solidFill>
                <a:srgbClr val="282828"/>
              </a:solidFill>
              <a:latin typeface="Verdana"/>
            </a:endParaRPr>
          </a:p>
          <a:p>
            <a:r>
              <a:rPr lang="en-GB" sz="1200">
                <a:solidFill>
                  <a:srgbClr val="282828"/>
                </a:solidFill>
                <a:latin typeface="Verdana"/>
              </a:rPr>
              <a:t>The purpose of this paper is to informally and pre-tender, explore potential future options, including scope, Quality, Time, costs and delivery approaches. </a:t>
            </a:r>
          </a:p>
          <a:p>
            <a:pPr algn="l"/>
            <a:endParaRPr sz="1600" b="1">
              <a:solidFill>
                <a:srgbClr val="BC0087"/>
              </a:solidFill>
              <a:latin typeface="Verdana"/>
            </a:endParaRPr>
          </a:p>
        </p:txBody>
      </p:sp>
    </p:spTree>
    <p:extLst>
      <p:ext uri="{BB962C8B-B14F-4D97-AF65-F5344CB8AC3E}">
        <p14:creationId xmlns:p14="http://schemas.microsoft.com/office/powerpoint/2010/main" val="4236508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F8F7F5"/>
        </a:solidFill>
        <a:effectLst/>
      </p:bgPr>
    </p:bg>
    <p:spTree>
      <p:nvGrpSpPr>
        <p:cNvPr id="1" name="">
          <a:extLst>
            <a:ext uri="{FF2B5EF4-FFF2-40B4-BE49-F238E27FC236}">
              <a16:creationId xmlns:a16="http://schemas.microsoft.com/office/drawing/2014/main" id="{547964F3-BB7C-2715-3A95-A571BE06B1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DB45CC-D3CD-55F6-9DE1-77882F96268B}"/>
              </a:ext>
            </a:extLst>
          </p:cNvPr>
          <p:cNvSpPr>
            <a:spLocks noGrp="1"/>
          </p:cNvSpPr>
          <p:nvPr>
            <p:ph type="title"/>
          </p:nvPr>
        </p:nvSpPr>
        <p:spPr>
          <a:xfrm>
            <a:off x="493776" y="329184"/>
            <a:ext cx="5852160" cy="420624"/>
          </a:xfrm>
        </p:spPr>
        <p:txBody>
          <a:bodyPr wrap="square" lIns="27432" tIns="18288" rIns="27432" bIns="18288">
            <a:noAutofit/>
          </a:bodyPr>
          <a:lstStyle/>
          <a:p>
            <a:pPr algn="l">
              <a:lnSpc>
                <a:spcPct val="95000"/>
              </a:lnSpc>
            </a:pPr>
            <a:r>
              <a:rPr lang="en-GB" sz="1600" b="1">
                <a:solidFill>
                  <a:srgbClr val="BC0087"/>
                </a:solidFill>
                <a:latin typeface="Verdana" panose="020B0604030504040204" pitchFamily="34" charset="0"/>
                <a:ea typeface="+mn-ea"/>
                <a:cs typeface="+mn-cs"/>
              </a:rPr>
              <a:t>Introduction</a:t>
            </a:r>
          </a:p>
        </p:txBody>
      </p:sp>
      <p:sp>
        <p:nvSpPr>
          <p:cNvPr id="5" name="Rectangle 4">
            <a:extLst>
              <a:ext uri="{FF2B5EF4-FFF2-40B4-BE49-F238E27FC236}">
                <a16:creationId xmlns:a16="http://schemas.microsoft.com/office/drawing/2014/main" id="{7FCB0225-E1A8-4477-2F9F-8B796504C618}"/>
              </a:ext>
            </a:extLst>
          </p:cNvPr>
          <p:cNvSpPr/>
          <p:nvPr/>
        </p:nvSpPr>
        <p:spPr>
          <a:xfrm>
            <a:off x="493776" y="960120"/>
            <a:ext cx="1143000" cy="32004"/>
          </a:xfrm>
          <a:prstGeom prst="rect">
            <a:avLst/>
          </a:prstGeom>
          <a:solidFill>
            <a:srgbClr val="BC0087"/>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6" name="Rectangle 5">
            <a:extLst>
              <a:ext uri="{FF2B5EF4-FFF2-40B4-BE49-F238E27FC236}">
                <a16:creationId xmlns:a16="http://schemas.microsoft.com/office/drawing/2014/main" id="{2DEFFA29-EB36-44A0-E264-DF77847C0F1C}"/>
              </a:ext>
            </a:extLst>
          </p:cNvPr>
          <p:cNvSpPr/>
          <p:nvPr/>
        </p:nvSpPr>
        <p:spPr>
          <a:xfrm>
            <a:off x="1673352" y="969264"/>
            <a:ext cx="6976872" cy="13716"/>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 name="Section label">
            <a:extLst>
              <a:ext uri="{FF2B5EF4-FFF2-40B4-BE49-F238E27FC236}">
                <a16:creationId xmlns:a16="http://schemas.microsoft.com/office/drawing/2014/main" id="{6AAFC6C2-DC8A-A6ED-8BB4-6BC2EFBDF14F}"/>
              </a:ext>
            </a:extLst>
          </p:cNvPr>
          <p:cNvSpPr txBox="1"/>
          <p:nvPr/>
        </p:nvSpPr>
        <p:spPr>
          <a:xfrm>
            <a:off x="6565392" y="365760"/>
            <a:ext cx="2084831" cy="237744"/>
          </a:xfrm>
          <a:prstGeom prst="rect">
            <a:avLst/>
          </a:prstGeom>
          <a:noFill/>
        </p:spPr>
        <p:txBody>
          <a:bodyPr wrap="square" lIns="18288" tIns="9144" rIns="18288" bIns="9144" anchor="t">
            <a:spAutoFit/>
          </a:bodyPr>
          <a:lstStyle/>
          <a:p>
            <a:pPr algn="r"/>
            <a:r>
              <a:rPr sz="750" b="1">
                <a:solidFill>
                  <a:srgbClr val="5C5C5C"/>
                </a:solidFill>
                <a:latin typeface="Verdana"/>
              </a:rPr>
              <a:t>INTRODUCTION</a:t>
            </a:r>
          </a:p>
        </p:txBody>
      </p:sp>
      <p:sp>
        <p:nvSpPr>
          <p:cNvPr id="8" name="Rectangle 7">
            <a:extLst>
              <a:ext uri="{FF2B5EF4-FFF2-40B4-BE49-F238E27FC236}">
                <a16:creationId xmlns:a16="http://schemas.microsoft.com/office/drawing/2014/main" id="{16FB4621-77E6-2746-C00D-1A8DA55EFC6B}"/>
              </a:ext>
            </a:extLst>
          </p:cNvPr>
          <p:cNvSpPr/>
          <p:nvPr/>
        </p:nvSpPr>
        <p:spPr>
          <a:xfrm>
            <a:off x="493776" y="6565392"/>
            <a:ext cx="8138160" cy="10972"/>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 name="Footer">
            <a:extLst>
              <a:ext uri="{FF2B5EF4-FFF2-40B4-BE49-F238E27FC236}">
                <a16:creationId xmlns:a16="http://schemas.microsoft.com/office/drawing/2014/main" id="{616F8125-DD7A-BE5F-F748-D2C81DE08FE1}"/>
              </a:ext>
            </a:extLst>
          </p:cNvPr>
          <p:cNvSpPr txBox="1"/>
          <p:nvPr/>
        </p:nvSpPr>
        <p:spPr>
          <a:xfrm>
            <a:off x="7388352" y="6601968"/>
            <a:ext cx="1234440" cy="164592"/>
          </a:xfrm>
          <a:prstGeom prst="rect">
            <a:avLst/>
          </a:prstGeom>
          <a:noFill/>
        </p:spPr>
        <p:txBody>
          <a:bodyPr wrap="square" lIns="18288" tIns="9144" rIns="18288" bIns="9144" anchor="t">
            <a:spAutoFit/>
          </a:bodyPr>
          <a:lstStyle/>
          <a:p>
            <a:pPr algn="r"/>
            <a:r>
              <a:rPr sz="550" b="0">
                <a:solidFill>
                  <a:srgbClr val="5C5C5C"/>
                </a:solidFill>
                <a:latin typeface="Verdana"/>
              </a:rPr>
              <a:t>PMEQ  |  02</a:t>
            </a:r>
          </a:p>
        </p:txBody>
      </p:sp>
      <p:sp>
        <p:nvSpPr>
          <p:cNvPr id="10" name="TextBox 9">
            <a:extLst>
              <a:ext uri="{FF2B5EF4-FFF2-40B4-BE49-F238E27FC236}">
                <a16:creationId xmlns:a16="http://schemas.microsoft.com/office/drawing/2014/main" id="{7C851449-CE0C-2D46-5525-EB4603DF062C}"/>
              </a:ext>
            </a:extLst>
          </p:cNvPr>
          <p:cNvSpPr txBox="1"/>
          <p:nvPr/>
        </p:nvSpPr>
        <p:spPr>
          <a:xfrm>
            <a:off x="493776" y="1188720"/>
            <a:ext cx="8156447" cy="4450449"/>
          </a:xfrm>
          <a:prstGeom prst="rect">
            <a:avLst/>
          </a:prstGeom>
          <a:noFill/>
        </p:spPr>
        <p:txBody>
          <a:bodyPr wrap="square" lIns="18288" tIns="9144" rIns="18288" bIns="9144" anchor="t">
            <a:spAutoFit/>
          </a:bodyPr>
          <a:lstStyle/>
          <a:p>
            <a:r>
              <a:rPr lang="en-GB" sz="1600" b="1">
                <a:solidFill>
                  <a:srgbClr val="BC0087"/>
                </a:solidFill>
                <a:latin typeface="Verdana"/>
              </a:rPr>
              <a:t>Areas to be considered in potential scope </a:t>
            </a:r>
            <a:r>
              <a:rPr lang="en-GB" sz="1600" b="1" u="sng">
                <a:solidFill>
                  <a:srgbClr val="BC0087"/>
                </a:solidFill>
                <a:latin typeface="Verdana"/>
              </a:rPr>
              <a:t>may include but are not limited to:</a:t>
            </a:r>
            <a:endParaRPr lang="en-GB" sz="1600" b="1" u="sng">
              <a:solidFill>
                <a:srgbClr val="BC0087"/>
              </a:solidFill>
              <a:latin typeface="Verdana"/>
              <a:ea typeface="Verdana"/>
            </a:endParaRPr>
          </a:p>
          <a:p>
            <a:endParaRPr lang="en-GB" sz="1600" b="1" u="sng">
              <a:solidFill>
                <a:srgbClr val="BC0087"/>
              </a:solidFill>
              <a:latin typeface="Verdana"/>
            </a:endParaRPr>
          </a:p>
          <a:p>
            <a:pPr marL="285750" indent="-285750">
              <a:buFont typeface="Arial" panose="020B0604020202020204" pitchFamily="34" charset="0"/>
              <a:buChar char="•"/>
            </a:pPr>
            <a:r>
              <a:rPr lang="en-GB" sz="1600"/>
              <a:t>Interiors: Floors and covering, seats and coverings, toilets, panels, surfaces etc.</a:t>
            </a:r>
          </a:p>
          <a:p>
            <a:pPr marL="285750" indent="-285750">
              <a:buFont typeface="Arial" panose="020B0604020202020204" pitchFamily="34" charset="0"/>
              <a:buChar char="•"/>
            </a:pPr>
            <a:r>
              <a:rPr lang="en-GB" sz="1600"/>
              <a:t>Cabs: general condition and power/USB outlets</a:t>
            </a:r>
          </a:p>
          <a:p>
            <a:pPr marL="285750" indent="-285750">
              <a:buFont typeface="Arial" panose="020B0604020202020204" pitchFamily="34" charset="0"/>
              <a:buChar char="•"/>
            </a:pPr>
            <a:r>
              <a:rPr lang="en-GB" sz="1600"/>
              <a:t>At seat power considerations</a:t>
            </a:r>
          </a:p>
          <a:p>
            <a:pPr marL="285750" indent="-285750">
              <a:buFont typeface="Arial" panose="020B0604020202020204" pitchFamily="34" charset="0"/>
              <a:buChar char="•"/>
            </a:pPr>
            <a:r>
              <a:rPr lang="en-GB" sz="1600"/>
              <a:t>PIS/Media Screens.</a:t>
            </a:r>
          </a:p>
          <a:p>
            <a:pPr marL="285750" indent="-285750">
              <a:buFont typeface="Arial" panose="020B0604020202020204" pitchFamily="34" charset="0"/>
              <a:buChar char="•"/>
            </a:pPr>
            <a:r>
              <a:rPr lang="en-GB" sz="1600"/>
              <a:t>FF and interior CCTV.</a:t>
            </a:r>
          </a:p>
          <a:p>
            <a:pPr marL="285750" indent="-285750">
              <a:buFont typeface="Arial" panose="020B0604020202020204" pitchFamily="34" charset="0"/>
              <a:buChar char="•"/>
            </a:pPr>
            <a:r>
              <a:rPr lang="en-GB" sz="1600"/>
              <a:t>Automatic passenger counting.</a:t>
            </a:r>
          </a:p>
          <a:p>
            <a:pPr marL="285750" indent="-285750">
              <a:buFont typeface="Arial" panose="020B0604020202020204" pitchFamily="34" charset="0"/>
              <a:buChar char="•"/>
            </a:pPr>
            <a:r>
              <a:rPr lang="en-GB" sz="1600"/>
              <a:t>Remote (Cab) passenger communication reset functionality.</a:t>
            </a:r>
          </a:p>
          <a:p>
            <a:pPr marL="285750" indent="-285750">
              <a:buFont typeface="Arial" panose="020B0604020202020204" pitchFamily="34" charset="0"/>
              <a:buChar char="•"/>
            </a:pPr>
            <a:r>
              <a:rPr lang="en-GB" sz="1600">
                <a:ea typeface="Calibri" panose="020F0502020204030204"/>
                <a:cs typeface="Calibri" panose="020F0502020204030204"/>
              </a:rPr>
              <a:t>ASDO/SDO</a:t>
            </a:r>
            <a:endParaRPr lang="en-GB" sz="1600"/>
          </a:p>
          <a:p>
            <a:pPr marL="285750" indent="-285750">
              <a:buFont typeface="Arial" panose="020B0604020202020204" pitchFamily="34" charset="0"/>
              <a:buChar char="•"/>
            </a:pPr>
            <a:r>
              <a:rPr lang="en-GB" sz="1600"/>
              <a:t>Air conditioning systems reliability improvements.</a:t>
            </a:r>
          </a:p>
          <a:p>
            <a:pPr marL="285750" indent="-285750">
              <a:buFont typeface="Arial" panose="020B0604020202020204" pitchFamily="34" charset="0"/>
              <a:buChar char="•"/>
            </a:pPr>
            <a:r>
              <a:rPr lang="en-GB" sz="1600"/>
              <a:t>In addition, c2c currently operates a platform-based DOO legacy system which dates from 2000, on an East –West route, views are solicited as to whether it would be more cost effective to install an in cab modern alternative as platform cameras and mirrors approach obsolescence. Options should be particularly aware of installation and performance risk. </a:t>
            </a:r>
            <a:endParaRPr lang="en-GB" sz="1600">
              <a:ea typeface="Calibri"/>
              <a:cs typeface="Calibri"/>
            </a:endParaRPr>
          </a:p>
          <a:p>
            <a:endParaRPr lang="en-GB" sz="1600" b="1" u="sng">
              <a:solidFill>
                <a:srgbClr val="BC0087"/>
              </a:solidFill>
              <a:latin typeface="Verdana"/>
            </a:endParaRPr>
          </a:p>
          <a:p>
            <a:pPr algn="l"/>
            <a:endParaRPr sz="1600" b="1">
              <a:solidFill>
                <a:srgbClr val="BC0087"/>
              </a:solidFill>
              <a:latin typeface="Verdana"/>
            </a:endParaRPr>
          </a:p>
        </p:txBody>
      </p:sp>
    </p:spTree>
    <p:extLst>
      <p:ext uri="{BB962C8B-B14F-4D97-AF65-F5344CB8AC3E}">
        <p14:creationId xmlns:p14="http://schemas.microsoft.com/office/powerpoint/2010/main" val="3703517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rgbClr val="F8F7F5"/>
        </a:solidFill>
        <a:effectLst/>
      </p:bgPr>
    </p:bg>
    <p:spTree>
      <p:nvGrpSpPr>
        <p:cNvPr id="1" name="">
          <a:extLst>
            <a:ext uri="{FF2B5EF4-FFF2-40B4-BE49-F238E27FC236}">
              <a16:creationId xmlns:a16="http://schemas.microsoft.com/office/drawing/2014/main" id="{80A4C7AD-5F62-2C86-4397-A8FF1F90CF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37960F-8926-810B-F866-D21D95ED9369}"/>
              </a:ext>
            </a:extLst>
          </p:cNvPr>
          <p:cNvSpPr>
            <a:spLocks noGrp="1"/>
          </p:cNvSpPr>
          <p:nvPr>
            <p:ph type="title"/>
          </p:nvPr>
        </p:nvSpPr>
        <p:spPr>
          <a:xfrm>
            <a:off x="493776" y="329184"/>
            <a:ext cx="5852160" cy="420624"/>
          </a:xfrm>
        </p:spPr>
        <p:txBody>
          <a:bodyPr wrap="square" lIns="27432" tIns="18288" rIns="27432" bIns="18288">
            <a:noAutofit/>
          </a:bodyPr>
          <a:lstStyle/>
          <a:p>
            <a:pPr algn="l">
              <a:lnSpc>
                <a:spcPct val="95000"/>
              </a:lnSpc>
            </a:pPr>
            <a:r>
              <a:rPr lang="en-GB" sz="1600" b="1">
                <a:solidFill>
                  <a:srgbClr val="BC0087"/>
                </a:solidFill>
                <a:latin typeface="Verdana" panose="020B0604030504040204" pitchFamily="34" charset="0"/>
                <a:ea typeface="+mn-ea"/>
                <a:cs typeface="+mn-cs"/>
              </a:rPr>
              <a:t>General</a:t>
            </a:r>
          </a:p>
        </p:txBody>
      </p:sp>
      <p:graphicFrame>
        <p:nvGraphicFramePr>
          <p:cNvPr id="12" name="Table 11" descr="{&quot;Ott&quot;:{&quot;FirstRow&quot;:{&quot;BackgroundColor&quot;:{&quot;Key&quot;:&quot;ColoredTableHeading&quot;},&quot;Font&quot;:{&quot;Name&quot;:&quot;Arial&quot;,&quot;Size&quot;:8.5,&quot;Bold&quot;:true,&quot;Color&quot;:{&quot;Key&quot;:&quot;HeaderRowText&quot;},&quot;BulletColor&quot;:{&quot;Key&quot;:&quot;HeaderRowText&quot;}}},&quot;FitRowHeightPp&quot;:true,&quot;ZeroMarginsWord&quot;:true,&quot;BackgroundColor&quot;:{&quot;Key&quot;:&quot;BackgroundColor&quot;},&quot;Font&quot;:{&quot;Name&quot;:&quot;Times New Roman (Headings)&quot;,&quot;Size&quot;:9.0,&quot;Bold&quot;:false,&quot;Italic&quot;:false,&quot;Underline&quot;:false,&quot;Color&quot;:{&quot;Key&quot;:&quot;TableBody&quot;},&quot;BulletColor&quot;:{&quot;Key&quot;:&quot;TableBody&quot;}},&quot;Alignment&quot;:{&quot;Horizontal&quot;:&quot;Left&quot;,&quot;Vertical&quot;:&quot;Center&quot;},&quot;Margin&quot;:{&quot;Left&quot;:5.6692915,&quot;Top&quot;:5.6692915,&quot;Right&quot;:5.6692915,&quot;Bottom&quot;:5.6692915},&quot;Borders&quot;:{&quot;Vertical&quot;:{&quot;Color&quot;:{&quot;Key&quot;:&quot;BorderColor&quot;},&quot;BorderWeight&quot;:&quot;Pt0_5&quot;,&quot;Type&quot;:&quot;Solid&quot;,&quot;Visible&quot;:true},&quot;Horizontal&quot;:{&quot;Color&quot;:{&quot;Key&quot;:&quot;BorderColor&quot;},&quot;BorderWeight&quot;:&quot;Pt0_5&quot;,&quot;Type&quot;:&quot;Solid&quot;,&quot;Visible&quot;:true}}},&quot;Ccs&quot;:{&quot;TableBody&quot;:&quot;Black&quot;,&quot;TableHeading&quot;:&quot;230, 30, 40&quot;,&quot;ColoredTableHeading&quot;:&quot;230, 30, 40&quot;,&quot;BandedGrey&quot;:&quot;233, 233, 233&quot;,&quot;BorderColor&quot;:&quot;44, 44, 45&quot;,&quot;BackgroundColor&quot;:&quot;Transparent&quot;,&quot;HeaderRowText&quot;:&quot;White&quot;},&quot;Cop&quot;:{&quot;FirstRow&quot;:true,&quot;LastRow&quot;:false,&quot;FirstColumn&quot;:true,&quot;LastColumn&quot;:false,&quot;BandedRows&quot;:false,&quot;BandedColumns&quot;:false},&quot;Aaf&quot;:false}">
            <a:extLst>
              <a:ext uri="{FF2B5EF4-FFF2-40B4-BE49-F238E27FC236}">
                <a16:creationId xmlns:a16="http://schemas.microsoft.com/office/drawing/2014/main" id="{B28498A9-C725-9FD4-EE2B-B23F9C25C186}"/>
              </a:ext>
            </a:extLst>
          </p:cNvPr>
          <p:cNvGraphicFramePr>
            <a:graphicFrameLocks noGrp="1"/>
          </p:cNvGraphicFramePr>
          <p:nvPr>
            <p:extLst>
              <p:ext uri="{D42A27DB-BD31-4B8C-83A1-F6EECF244321}">
                <p14:modId xmlns:p14="http://schemas.microsoft.com/office/powerpoint/2010/main" val="2115163763"/>
              </p:ext>
            </p:extLst>
          </p:nvPr>
        </p:nvGraphicFramePr>
        <p:xfrm>
          <a:off x="493776" y="1188720"/>
          <a:ext cx="8156448" cy="4873611"/>
        </p:xfrm>
        <a:graphic>
          <a:graphicData uri="http://schemas.openxmlformats.org/drawingml/2006/table">
            <a:tbl>
              <a:tblPr firstRow="1" bandRow="1">
                <a:tableStyleId>{5C22544A-7EE6-4342-B048-85BDC9FD1C3A}</a:tableStyleId>
              </a:tblPr>
              <a:tblGrid>
                <a:gridCol w="1298448">
                  <a:extLst>
                    <a:ext uri="{9D8B030D-6E8A-4147-A177-3AD203B41FA5}">
                      <a16:colId xmlns:a16="http://schemas.microsoft.com/office/drawing/2014/main" val="4276352587"/>
                    </a:ext>
                  </a:extLst>
                </a:gridCol>
                <a:gridCol w="5010912">
                  <a:extLst>
                    <a:ext uri="{9D8B030D-6E8A-4147-A177-3AD203B41FA5}">
                      <a16:colId xmlns:a16="http://schemas.microsoft.com/office/drawing/2014/main" val="229845689"/>
                    </a:ext>
                  </a:extLst>
                </a:gridCol>
                <a:gridCol w="1847088">
                  <a:extLst>
                    <a:ext uri="{9D8B030D-6E8A-4147-A177-3AD203B41FA5}">
                      <a16:colId xmlns:a16="http://schemas.microsoft.com/office/drawing/2014/main" val="3520121211"/>
                    </a:ext>
                  </a:extLst>
                </a:gridCol>
              </a:tblGrid>
              <a:tr h="291858">
                <a:tc>
                  <a:txBody>
                    <a:bodyPr/>
                    <a:lstStyle/>
                    <a:p>
                      <a:pPr algn="l">
                        <a:lnSpc>
                          <a:spcPct val="95000"/>
                        </a:lnSpc>
                        <a:spcAft>
                          <a:spcPts val="100"/>
                        </a:spcAft>
                      </a:pPr>
                      <a:r>
                        <a:rPr lang="en-GB" sz="900" b="0" i="0" u="none">
                          <a:solidFill>
                            <a:srgbClr val="FFFFFF"/>
                          </a:solidFill>
                          <a:latin typeface="Verdana" panose="020B0604030504040204" pitchFamily="34" charset="0"/>
                          <a:ea typeface="Verdana" panose="020B0604030504040204" pitchFamily="34" charset="0"/>
                          <a:cs typeface="Arial" panose="020B0604020202020204" pitchFamily="34" charset="0"/>
                        </a:rPr>
                        <a:t>Basis of question </a:t>
                      </a:r>
                    </a:p>
                  </a:txBody>
                  <a:tcPr marL="54864" marR="45720" marT="36576" marB="36576" anchor="ctr">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lnTlToBr w="12700" cmpd="sng">
                      <a:noFill/>
                      <a:prstDash val="solid"/>
                    </a:lnTlToBr>
                    <a:lnBlToTr w="12700" cmpd="sng">
                      <a:noFill/>
                      <a:prstDash val="solid"/>
                    </a:lnBlToTr>
                    <a:solidFill>
                      <a:srgbClr val="BC0087"/>
                    </a:solidFill>
                  </a:tcPr>
                </a:tc>
                <a:tc>
                  <a:txBody>
                    <a:bodyPr/>
                    <a:lstStyle/>
                    <a:p>
                      <a:pPr algn="l">
                        <a:lnSpc>
                          <a:spcPct val="95000"/>
                        </a:lnSpc>
                        <a:spcAft>
                          <a:spcPts val="100"/>
                        </a:spcAft>
                      </a:pPr>
                      <a:r>
                        <a:rPr lang="en-GB" sz="900" b="0" i="0" u="none">
                          <a:solidFill>
                            <a:srgbClr val="FFFFFF"/>
                          </a:solidFill>
                          <a:latin typeface="Verdana" panose="020B0604030504040204" pitchFamily="34" charset="0"/>
                          <a:ea typeface="Verdana" panose="020B0604030504040204" pitchFamily="34" charset="0"/>
                          <a:cs typeface="Arial" panose="020B0604020202020204" pitchFamily="34" charset="0"/>
                        </a:rPr>
                        <a:t>Question proposed </a:t>
                      </a:r>
                    </a:p>
                  </a:txBody>
                  <a:tcPr marL="54864" marR="45720" marT="36576" marB="36576" anchor="ctr">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lnTlToBr w="12700" cmpd="sng">
                      <a:noFill/>
                      <a:prstDash val="solid"/>
                    </a:lnTlToBr>
                    <a:lnBlToTr w="12700" cmpd="sng">
                      <a:noFill/>
                      <a:prstDash val="solid"/>
                    </a:lnBlToTr>
                    <a:solidFill>
                      <a:srgbClr val="BC0087"/>
                    </a:solidFill>
                  </a:tcPr>
                </a:tc>
                <a:tc>
                  <a:txBody>
                    <a:bodyPr/>
                    <a:lstStyle/>
                    <a:p>
                      <a:pPr algn="l">
                        <a:lnSpc>
                          <a:spcPct val="95000"/>
                        </a:lnSpc>
                        <a:spcAft>
                          <a:spcPts val="100"/>
                        </a:spcAft>
                      </a:pPr>
                      <a:r>
                        <a:rPr lang="en-GB" sz="900" b="0" i="0" u="none">
                          <a:solidFill>
                            <a:srgbClr val="FFFFFF"/>
                          </a:solidFill>
                          <a:latin typeface="Verdana" panose="020B0604030504040204" pitchFamily="34" charset="0"/>
                          <a:ea typeface="Verdana" panose="020B0604030504040204" pitchFamily="34" charset="0"/>
                          <a:cs typeface="Arial" panose="020B0604020202020204" pitchFamily="34" charset="0"/>
                        </a:rPr>
                        <a:t>Expected response </a:t>
                      </a:r>
                    </a:p>
                  </a:txBody>
                  <a:tcPr marL="54864" marR="45720" marT="36576" marB="36576" anchor="ctr">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lnTlToBr w="12700" cmpd="sng">
                      <a:noFill/>
                      <a:prstDash val="solid"/>
                    </a:lnTlToBr>
                    <a:lnBlToTr w="12700" cmpd="sng">
                      <a:noFill/>
                      <a:prstDash val="solid"/>
                    </a:lnBlToTr>
                    <a:solidFill>
                      <a:srgbClr val="BC0087"/>
                    </a:solidFill>
                  </a:tcPr>
                </a:tc>
                <a:extLst>
                  <a:ext uri="{0D108BD9-81ED-4DB2-BD59-A6C34878D82A}">
                    <a16:rowId xmlns:a16="http://schemas.microsoft.com/office/drawing/2014/main" val="4131729532"/>
                  </a:ext>
                </a:extLst>
              </a:tr>
              <a:tr h="1829657">
                <a:tc>
                  <a:txBody>
                    <a:bodyPr/>
                    <a:lstStyle/>
                    <a:p>
                      <a:pPr algn="l">
                        <a:lnSpc>
                          <a:spcPct val="95000"/>
                        </a:lnSpc>
                        <a:spcAft>
                          <a:spcPts val="100"/>
                        </a:spcAft>
                      </a:pPr>
                      <a:r>
                        <a:rPr lang="en-GB" sz="900" b="0" i="0" u="none">
                          <a:solidFill>
                            <a:srgbClr val="760054"/>
                          </a:solidFill>
                          <a:latin typeface="Verdana" panose="020B0604030504040204" pitchFamily="34" charset="0"/>
                          <a:ea typeface="Verdana" panose="020B0604030504040204" pitchFamily="34" charset="0"/>
                          <a:cs typeface="Arial" panose="020B0604020202020204" pitchFamily="34" charset="0"/>
                        </a:rPr>
                        <a:t>Collate contact details for each organisation</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CE8F6">
                        <a:alpha val="0"/>
                      </a:srgbClr>
                    </a:solidFill>
                  </a:tcPr>
                </a:tc>
                <a:tc>
                  <a:txBody>
                    <a:bodyPr/>
                    <a:lstStyle/>
                    <a:p>
                      <a:pPr algn="l">
                        <a:lnSpc>
                          <a:spcPct val="95000"/>
                        </a:lnSpc>
                        <a:spcAft>
                          <a:spcPts val="100"/>
                        </a:spcAft>
                      </a:pPr>
                      <a:r>
                        <a:rPr lang="en-GB" sz="900" b="0" i="0" u="none">
                          <a:solidFill>
                            <a:srgbClr val="282828"/>
                          </a:solidFill>
                          <a:latin typeface="Verdana"/>
                          <a:ea typeface="Verdana"/>
                          <a:cs typeface="Arial"/>
                        </a:rPr>
                        <a:t>G01. Please confirm contact details for a primary and secondary contact:</a:t>
                      </a:r>
                    </a:p>
                    <a:p>
                      <a:pPr lvl="0" algn="l">
                        <a:lnSpc>
                          <a:spcPct val="95000"/>
                        </a:lnSpc>
                        <a:spcAft>
                          <a:spcPts val="100"/>
                        </a:spcAft>
                        <a:buNone/>
                      </a:pPr>
                      <a:br>
                        <a:rPr lang="en-GB" sz="900" b="0" i="0" u="none">
                          <a:solidFill>
                            <a:srgbClr val="000000"/>
                          </a:solidFill>
                          <a:latin typeface="Verdana"/>
                          <a:ea typeface="Verdana"/>
                          <a:cs typeface="Arial"/>
                        </a:rPr>
                      </a:br>
                      <a:r>
                        <a:rPr lang="en-GB" sz="900" b="0" i="0" u="sng">
                          <a:solidFill>
                            <a:srgbClr val="282828"/>
                          </a:solidFill>
                          <a:latin typeface="Verdana"/>
                          <a:ea typeface="Verdana"/>
                          <a:cs typeface="Arial"/>
                        </a:rPr>
                        <a:t>Primary Contact</a:t>
                      </a:r>
                    </a:p>
                    <a:p>
                      <a:pPr marL="171450" indent="-171450" algn="l">
                        <a:lnSpc>
                          <a:spcPct val="95000"/>
                        </a:lnSpc>
                        <a:spcAft>
                          <a:spcPts val="100"/>
                        </a:spcAft>
                        <a:buFont typeface="Arial" panose="020B0604020202020204" pitchFamily="34" charset="0"/>
                        <a:buChar char="•"/>
                      </a:pPr>
                      <a:r>
                        <a:rPr lang="en-GB" sz="900" b="0" i="0" u="none">
                          <a:solidFill>
                            <a:srgbClr val="282828"/>
                          </a:solidFill>
                          <a:latin typeface="Verdana" panose="020B0604030504040204" pitchFamily="34" charset="0"/>
                          <a:ea typeface="Verdana" panose="020B0604030504040204" pitchFamily="34" charset="0"/>
                          <a:cs typeface="Arial" panose="020B0604020202020204" pitchFamily="34" charset="0"/>
                        </a:rPr>
                        <a:t>Name</a:t>
                      </a:r>
                    </a:p>
                    <a:p>
                      <a:pPr marL="171450" indent="-171450" algn="l">
                        <a:lnSpc>
                          <a:spcPct val="95000"/>
                        </a:lnSpc>
                        <a:spcAft>
                          <a:spcPts val="100"/>
                        </a:spcAft>
                        <a:buFont typeface="Arial" panose="020B0604020202020204" pitchFamily="34" charset="0"/>
                        <a:buChar char="•"/>
                      </a:pPr>
                      <a:r>
                        <a:rPr lang="en-GB" sz="900" b="0" i="0" u="none">
                          <a:solidFill>
                            <a:srgbClr val="282828"/>
                          </a:solidFill>
                          <a:latin typeface="Verdana" panose="020B0604030504040204" pitchFamily="34" charset="0"/>
                          <a:ea typeface="Verdana" panose="020B0604030504040204" pitchFamily="34" charset="0"/>
                          <a:cs typeface="Arial" panose="020B0604020202020204" pitchFamily="34" charset="0"/>
                        </a:rPr>
                        <a:t>Position</a:t>
                      </a:r>
                    </a:p>
                    <a:p>
                      <a:pPr marL="171450" indent="-171450" algn="l">
                        <a:lnSpc>
                          <a:spcPct val="95000"/>
                        </a:lnSpc>
                        <a:spcAft>
                          <a:spcPts val="100"/>
                        </a:spcAft>
                        <a:buFont typeface="Arial" panose="020B0604020202020204" pitchFamily="34" charset="0"/>
                        <a:buChar char="•"/>
                      </a:pPr>
                      <a:r>
                        <a:rPr lang="en-GB" sz="900" b="0" i="0" u="none">
                          <a:solidFill>
                            <a:srgbClr val="282828"/>
                          </a:solidFill>
                          <a:latin typeface="Verdana" panose="020B0604030504040204" pitchFamily="34" charset="0"/>
                          <a:ea typeface="Verdana" panose="020B0604030504040204" pitchFamily="34" charset="0"/>
                          <a:cs typeface="Arial" panose="020B0604020202020204" pitchFamily="34" charset="0"/>
                        </a:rPr>
                        <a:t>Email</a:t>
                      </a:r>
                    </a:p>
                    <a:p>
                      <a:pPr marL="171450" indent="-171450" algn="l">
                        <a:lnSpc>
                          <a:spcPct val="95000"/>
                        </a:lnSpc>
                        <a:spcAft>
                          <a:spcPts val="100"/>
                        </a:spcAft>
                        <a:buFont typeface="Arial" panose="020B0604020202020204" pitchFamily="34" charset="0"/>
                        <a:buChar char="•"/>
                      </a:pPr>
                      <a:r>
                        <a:rPr lang="en-GB" sz="900" b="0" i="0" u="none">
                          <a:solidFill>
                            <a:srgbClr val="282828"/>
                          </a:solidFill>
                          <a:latin typeface="Verdana" panose="020B0604030504040204" pitchFamily="34" charset="0"/>
                          <a:ea typeface="Verdana" panose="020B0604030504040204" pitchFamily="34" charset="0"/>
                          <a:cs typeface="Arial" panose="020B0604020202020204" pitchFamily="34" charset="0"/>
                        </a:rPr>
                        <a:t>Telephone</a:t>
                      </a:r>
                    </a:p>
                    <a:p>
                      <a:pPr marL="171450" lvl="0" indent="-171450" algn="l">
                        <a:lnSpc>
                          <a:spcPct val="95000"/>
                        </a:lnSpc>
                        <a:spcAft>
                          <a:spcPts val="100"/>
                        </a:spcAft>
                        <a:buFont typeface="Arial" panose="020B0604020202020204" pitchFamily="34" charset="0"/>
                        <a:buChar char="•"/>
                      </a:pPr>
                      <a:endParaRPr lang="en-GB" sz="900" b="0" i="0" u="sng" strike="noStrike" noProof="0">
                        <a:solidFill>
                          <a:schemeClr val="tx1"/>
                        </a:solidFill>
                        <a:latin typeface="Verdana"/>
                        <a:ea typeface="Verdana"/>
                        <a:cs typeface="Arial"/>
                      </a:endParaRPr>
                    </a:p>
                    <a:p>
                      <a:pPr marL="0" lvl="0" indent="0" algn="l">
                        <a:lnSpc>
                          <a:spcPct val="95000"/>
                        </a:lnSpc>
                        <a:spcAft>
                          <a:spcPts val="100"/>
                        </a:spcAft>
                        <a:buNone/>
                      </a:pPr>
                      <a:r>
                        <a:rPr lang="en-GB" sz="900" b="0" i="0" u="sng" strike="noStrike" noProof="0">
                          <a:solidFill>
                            <a:srgbClr val="282828"/>
                          </a:solidFill>
                          <a:latin typeface="Verdana"/>
                          <a:ea typeface="Verdana"/>
                          <a:cs typeface="Arial"/>
                        </a:rPr>
                        <a:t>Secondary Contact</a:t>
                      </a:r>
                      <a:endParaRPr lang="en-GB" sz="900" b="0" i="0" u="none" strike="noStrike" noProof="0">
                        <a:solidFill>
                          <a:srgbClr val="000000"/>
                        </a:solidFill>
                        <a:latin typeface="Verdana"/>
                        <a:ea typeface="Verdana"/>
                        <a:cs typeface="Arial"/>
                      </a:endParaRPr>
                    </a:p>
                    <a:p>
                      <a:pPr marL="171450" lvl="0" indent="-171450" algn="l">
                        <a:lnSpc>
                          <a:spcPct val="95000"/>
                        </a:lnSpc>
                        <a:spcAft>
                          <a:spcPts val="100"/>
                        </a:spcAft>
                        <a:buClr>
                          <a:srgbClr val="000000"/>
                        </a:buClr>
                        <a:buFont typeface="Arial,Sans-Serif" panose="020B0604020202020204" pitchFamily="34" charset="0"/>
                        <a:buChar char="•"/>
                      </a:pPr>
                      <a:r>
                        <a:rPr lang="en-GB" sz="900" b="0" i="0" u="none" strike="noStrike" noProof="0">
                          <a:solidFill>
                            <a:srgbClr val="282828"/>
                          </a:solidFill>
                          <a:latin typeface="Verdana"/>
                          <a:ea typeface="Verdana"/>
                          <a:cs typeface="Arial"/>
                        </a:rPr>
                        <a:t>Name</a:t>
                      </a:r>
                      <a:endParaRPr lang="en-US" sz="900" b="0" i="0" u="none" strike="noStrike" noProof="0">
                        <a:solidFill>
                          <a:srgbClr val="000000"/>
                        </a:solidFill>
                        <a:latin typeface="Verdana"/>
                        <a:ea typeface="Verdana"/>
                        <a:cs typeface="Arial"/>
                      </a:endParaRPr>
                    </a:p>
                    <a:p>
                      <a:pPr marL="171450" lvl="0" indent="-171450" algn="l">
                        <a:lnSpc>
                          <a:spcPct val="95000"/>
                        </a:lnSpc>
                        <a:spcAft>
                          <a:spcPts val="100"/>
                        </a:spcAft>
                        <a:buClr>
                          <a:srgbClr val="000000"/>
                        </a:buClr>
                        <a:buFont typeface="Arial,Sans-Serif" panose="020B0604020202020204" pitchFamily="34" charset="0"/>
                        <a:buChar char="•"/>
                      </a:pPr>
                      <a:r>
                        <a:rPr lang="en-GB" sz="900" b="0" i="0" u="none" strike="noStrike" noProof="0">
                          <a:solidFill>
                            <a:srgbClr val="282828"/>
                          </a:solidFill>
                          <a:latin typeface="Verdana"/>
                          <a:ea typeface="Verdana"/>
                          <a:cs typeface="Arial"/>
                        </a:rPr>
                        <a:t>Position</a:t>
                      </a:r>
                      <a:endParaRPr lang="en-US" sz="900" b="0" i="0" u="none" strike="noStrike" noProof="0">
                        <a:solidFill>
                          <a:srgbClr val="000000"/>
                        </a:solidFill>
                        <a:latin typeface="Verdana"/>
                        <a:ea typeface="Verdana"/>
                        <a:cs typeface="Arial"/>
                      </a:endParaRPr>
                    </a:p>
                    <a:p>
                      <a:pPr marL="171450" lvl="0" indent="-171450" algn="l">
                        <a:lnSpc>
                          <a:spcPct val="95000"/>
                        </a:lnSpc>
                        <a:spcAft>
                          <a:spcPts val="100"/>
                        </a:spcAft>
                        <a:buClr>
                          <a:srgbClr val="000000"/>
                        </a:buClr>
                        <a:buFont typeface="Arial,Sans-Serif" panose="020B0604020202020204" pitchFamily="34" charset="0"/>
                        <a:buChar char="•"/>
                      </a:pPr>
                      <a:r>
                        <a:rPr lang="en-GB" sz="900" b="0" i="0" u="none" strike="noStrike" noProof="0">
                          <a:solidFill>
                            <a:srgbClr val="282828"/>
                          </a:solidFill>
                          <a:latin typeface="Verdana"/>
                          <a:ea typeface="Verdana"/>
                          <a:cs typeface="Arial"/>
                        </a:rPr>
                        <a:t>Email</a:t>
                      </a:r>
                      <a:endParaRPr lang="en-US" sz="900" b="0" i="0" u="none" strike="noStrike" noProof="0">
                        <a:solidFill>
                          <a:srgbClr val="000000"/>
                        </a:solidFill>
                        <a:latin typeface="Verdana"/>
                        <a:ea typeface="Verdana"/>
                        <a:cs typeface="Arial"/>
                      </a:endParaRPr>
                    </a:p>
                    <a:p>
                      <a:pPr marL="171450" lvl="0" indent="-171450" algn="l">
                        <a:lnSpc>
                          <a:spcPct val="95000"/>
                        </a:lnSpc>
                        <a:spcAft>
                          <a:spcPts val="100"/>
                        </a:spcAft>
                        <a:buClr>
                          <a:srgbClr val="000000"/>
                        </a:buClr>
                        <a:buFont typeface="Arial,Sans-Serif" panose="020B0604020202020204" pitchFamily="34" charset="0"/>
                        <a:buChar char="•"/>
                      </a:pPr>
                      <a:r>
                        <a:rPr lang="en-GB" sz="900" b="0" i="0" u="none" strike="noStrike" noProof="0">
                          <a:solidFill>
                            <a:srgbClr val="282828"/>
                          </a:solidFill>
                          <a:latin typeface="Verdana"/>
                          <a:ea typeface="Verdana"/>
                          <a:cs typeface="Arial"/>
                        </a:rPr>
                        <a:t>Telephone</a:t>
                      </a:r>
                      <a:endParaRPr lang="en-GB" sz="900" b="0"/>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chemeClr val="bg1"/>
                    </a:solidFill>
                  </a:tcPr>
                </a:tc>
                <a:tc>
                  <a:txBody>
                    <a:bodyPr/>
                    <a:lstStyle/>
                    <a:p>
                      <a:pPr algn="l">
                        <a:lnSpc>
                          <a:spcPct val="95000"/>
                        </a:lnSpc>
                        <a:spcAft>
                          <a:spcPts val="100"/>
                        </a:spcAft>
                      </a:pPr>
                      <a:r>
                        <a:rPr lang="en-GB" sz="900" b="0" i="0" u="none">
                          <a:solidFill>
                            <a:srgbClr val="282828"/>
                          </a:solidFill>
                          <a:latin typeface="Verdana" panose="020B0604030504040204" pitchFamily="34" charset="0"/>
                          <a:ea typeface="Verdana" panose="020B0604030504040204" pitchFamily="34" charset="0"/>
                          <a:cs typeface="Arial" panose="020B0604020202020204" pitchFamily="34" charset="0"/>
                        </a:rPr>
                        <a:t>Contact details for primary and secondary contact</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2F2F2">
                        <a:alpha val="0"/>
                      </a:srgbClr>
                    </a:solidFill>
                  </a:tcPr>
                </a:tc>
                <a:extLst>
                  <a:ext uri="{0D108BD9-81ED-4DB2-BD59-A6C34878D82A}">
                    <a16:rowId xmlns:a16="http://schemas.microsoft.com/office/drawing/2014/main" val="3624481080"/>
                  </a:ext>
                </a:extLst>
              </a:tr>
              <a:tr h="630415">
                <a:tc>
                  <a:txBody>
                    <a:bodyPr/>
                    <a:lstStyle/>
                    <a:p>
                      <a:pPr lvl="0" algn="l">
                        <a:lnSpc>
                          <a:spcPct val="95000"/>
                        </a:lnSpc>
                        <a:spcAft>
                          <a:spcPts val="100"/>
                        </a:spcAft>
                        <a:buNone/>
                      </a:pPr>
                      <a:r>
                        <a:rPr lang="en-GB" sz="900" b="0">
                          <a:solidFill>
                            <a:srgbClr val="760054"/>
                          </a:solidFill>
                          <a:latin typeface="Verdana" panose="020B0604030504040204" pitchFamily="34" charset="0"/>
                          <a:ea typeface="Verdana" panose="020B0604030504040204" pitchFamily="34" charset="0"/>
                        </a:rPr>
                        <a:t>Understand the interest of the responding organisation</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CE8F6">
                        <a:alpha val="0"/>
                      </a:srgbClr>
                    </a:solidFill>
                  </a:tcPr>
                </a:tc>
                <a:tc>
                  <a:txBody>
                    <a:bodyPr/>
                    <a:lstStyle/>
                    <a:p>
                      <a:pPr algn="l">
                        <a:lnSpc>
                          <a:spcPct val="95000"/>
                        </a:lnSpc>
                        <a:spcAft>
                          <a:spcPts val="100"/>
                        </a:spcAft>
                      </a:pPr>
                      <a:r>
                        <a:rPr lang="en-GB" sz="900" b="0" i="0" u="none">
                          <a:solidFill>
                            <a:srgbClr val="282828"/>
                          </a:solidFill>
                          <a:latin typeface="Verdana" panose="020B0604030504040204" pitchFamily="34" charset="0"/>
                          <a:ea typeface="Verdana" panose="020B0604030504040204" pitchFamily="34" charset="0"/>
                          <a:cs typeface="Arial" panose="020B0604020202020204" pitchFamily="34" charset="0"/>
                        </a:rPr>
                        <a:t>G02. Please provide an outline of your general level of interest in this project </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chemeClr val="bg1"/>
                    </a:solidFill>
                  </a:tcPr>
                </a:tc>
                <a:tc>
                  <a:txBody>
                    <a:bodyPr/>
                    <a:lstStyle/>
                    <a:p>
                      <a:pPr algn="l">
                        <a:lnSpc>
                          <a:spcPct val="95000"/>
                        </a:lnSpc>
                        <a:spcAft>
                          <a:spcPts val="100"/>
                        </a:spcAft>
                      </a:pPr>
                      <a:r>
                        <a:rPr lang="en-GB" sz="900" b="0" i="0" u="none">
                          <a:solidFill>
                            <a:srgbClr val="282828"/>
                          </a:solidFill>
                          <a:latin typeface="Verdana"/>
                          <a:ea typeface="Verdana"/>
                          <a:cs typeface="Arial"/>
                        </a:rPr>
                        <a:t>Summary of interest in the Project</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7F7F7">
                        <a:alpha val="0"/>
                      </a:srgbClr>
                    </a:solidFill>
                  </a:tcPr>
                </a:tc>
                <a:extLst>
                  <a:ext uri="{0D108BD9-81ED-4DB2-BD59-A6C34878D82A}">
                    <a16:rowId xmlns:a16="http://schemas.microsoft.com/office/drawing/2014/main" val="2098845654"/>
                  </a:ext>
                </a:extLst>
              </a:tr>
              <a:tr h="713900">
                <a:tc>
                  <a:txBody>
                    <a:bodyPr/>
                    <a:lstStyle/>
                    <a:p>
                      <a:pPr lvl="0" algn="l">
                        <a:lnSpc>
                          <a:spcPct val="95000"/>
                        </a:lnSpc>
                        <a:spcAft>
                          <a:spcPts val="100"/>
                        </a:spcAft>
                        <a:buNone/>
                      </a:pPr>
                      <a:r>
                        <a:rPr lang="en-GB" sz="900" b="0">
                          <a:solidFill>
                            <a:srgbClr val="760054"/>
                          </a:solidFill>
                          <a:latin typeface="Verdana" panose="020B0604030504040204" pitchFamily="34" charset="0"/>
                          <a:ea typeface="Verdana" panose="020B0604030504040204" pitchFamily="34" charset="0"/>
                        </a:rPr>
                        <a:t>Similar deployments</a:t>
                      </a:r>
                    </a:p>
                  </a:txBody>
                  <a:tcPr marL="54864" marR="45720" marT="36576" marB="36576">
                    <a:lnL w="5715" cap="flat" cmpd="sng" algn="ctr">
                      <a:solidFill>
                        <a:srgbClr val="CACACA"/>
                      </a:solidFill>
                      <a:prstDash val="solid"/>
                    </a:lnL>
                    <a:lnR w="5715" cap="flat" cmpd="sng" algn="ctr">
                      <a:solidFill>
                        <a:srgbClr val="CACACA"/>
                      </a:solidFill>
                      <a:prstDash val="solid"/>
                      <a:round/>
                      <a:headEnd type="none" w="med" len="med"/>
                      <a:tailEnd type="none" w="med" len="med"/>
                    </a:lnR>
                    <a:lnT w="5715" cap="flat" cmpd="sng" algn="ctr">
                      <a:solidFill>
                        <a:srgbClr val="CACACA"/>
                      </a:solidFill>
                      <a:prstDash val="solid"/>
                      <a:round/>
                      <a:headEnd type="none" w="med" len="med"/>
                      <a:tailEnd type="none" w="med" len="med"/>
                    </a:lnT>
                    <a:lnB w="5715" cap="flat" cmpd="sng" algn="ctr">
                      <a:solidFill>
                        <a:srgbClr val="CACACA"/>
                      </a:solidFill>
                      <a:prstDash val="solid"/>
                      <a:round/>
                      <a:headEnd type="none" w="med" len="med"/>
                      <a:tailEnd type="none" w="med" len="med"/>
                    </a:lnB>
                    <a:solidFill>
                      <a:srgbClr val="FCE8F6">
                        <a:alpha val="0"/>
                      </a:srgbClr>
                    </a:solidFill>
                  </a:tcPr>
                </a:tc>
                <a:tc>
                  <a:txBody>
                    <a:bodyPr/>
                    <a:lstStyle/>
                    <a:p>
                      <a:pPr marL="0" marR="0" lvl="0" indent="0" algn="l" rtl="0" eaLnBrk="1" fontAlgn="auto" latinLnBrk="0" hangingPunct="1">
                        <a:lnSpc>
                          <a:spcPct val="95000"/>
                        </a:lnSpc>
                        <a:spcBef>
                          <a:spcPts val="0"/>
                        </a:spcBef>
                        <a:spcAft>
                          <a:spcPts val="100"/>
                        </a:spcAft>
                        <a:buClrTx/>
                        <a:buSzTx/>
                        <a:buFontTx/>
                        <a:buNone/>
                      </a:pPr>
                      <a:r>
                        <a:rPr lang="en-GB" sz="900" b="0">
                          <a:solidFill>
                            <a:srgbClr val="282828"/>
                          </a:solidFill>
                          <a:latin typeface="Verdana"/>
                          <a:ea typeface="Verdana"/>
                        </a:rPr>
                        <a:t>G03. Please provide details and any "off-the-shelf" case studies relating to any trials or deployment of legacy RS refurbishment and systems upgrades</a:t>
                      </a:r>
                      <a:endParaRPr lang="en-GB" sz="900" b="0" i="0" u="none">
                        <a:solidFill>
                          <a:schemeClr val="tx1"/>
                        </a:solidFill>
                        <a:latin typeface="Verdana"/>
                        <a:ea typeface="Verdana"/>
                        <a:cs typeface="Arial" panose="020B0604020202020204" pitchFamily="34" charset="0"/>
                      </a:endParaRPr>
                    </a:p>
                  </a:txBody>
                  <a:tcPr marL="54864" marR="45720" marT="36576" marB="36576">
                    <a:lnL w="5715" cap="flat" cmpd="sng" algn="ctr">
                      <a:solidFill>
                        <a:srgbClr val="CACACA"/>
                      </a:solidFill>
                      <a:prstDash val="solid"/>
                      <a:round/>
                      <a:headEnd type="none" w="med" len="med"/>
                      <a:tailEnd type="none" w="med" len="med"/>
                    </a:lnL>
                    <a:lnR w="5715" cap="flat" cmpd="sng" algn="ctr">
                      <a:solidFill>
                        <a:srgbClr val="CACACA"/>
                      </a:solidFill>
                      <a:prstDash val="solid"/>
                      <a:round/>
                      <a:headEnd type="none" w="med" len="med"/>
                      <a:tailEnd type="none" w="med" len="med"/>
                    </a:lnR>
                    <a:lnT w="5715" cap="flat" cmpd="sng" algn="ctr">
                      <a:solidFill>
                        <a:srgbClr val="CACACA"/>
                      </a:solidFill>
                      <a:prstDash val="solid"/>
                      <a:round/>
                      <a:headEnd type="none" w="med" len="med"/>
                      <a:tailEnd type="none" w="med" len="med"/>
                    </a:lnT>
                    <a:lnB w="5715" cap="flat" cmpd="sng" algn="ctr">
                      <a:solidFill>
                        <a:srgbClr val="CACACA"/>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lang="en-GB" sz="900" b="0">
                          <a:solidFill>
                            <a:srgbClr val="282828"/>
                          </a:solidFill>
                          <a:latin typeface="Verdana" panose="020B0604030504040204" pitchFamily="34" charset="0"/>
                          <a:ea typeface="Verdana" panose="020B0604030504040204" pitchFamily="34" charset="0"/>
                        </a:rPr>
                        <a:t>Case Studies examples</a:t>
                      </a:r>
                    </a:p>
                    <a:p>
                      <a:pPr algn="l">
                        <a:lnSpc>
                          <a:spcPct val="95000"/>
                        </a:lnSpc>
                        <a:spcAft>
                          <a:spcPts val="100"/>
                        </a:spcAft>
                      </a:pPr>
                      <a:endParaRPr lang="en-GB" sz="900" b="0" i="0" u="none">
                        <a:solidFill>
                          <a:schemeClr val="tx1"/>
                        </a:solidFill>
                        <a:latin typeface="Verdana"/>
                        <a:ea typeface="Verdana"/>
                        <a:cs typeface="Arial"/>
                      </a:endParaRPr>
                    </a:p>
                  </a:txBody>
                  <a:tcPr marL="54864" marR="45720" marT="36576" marB="36576">
                    <a:lnL w="5715" cap="flat" cmpd="sng" algn="ctr">
                      <a:solidFill>
                        <a:srgbClr val="CACACA"/>
                      </a:solidFill>
                      <a:prstDash val="solid"/>
                      <a:round/>
                      <a:headEnd type="none" w="med" len="med"/>
                      <a:tailEnd type="none" w="med" len="med"/>
                    </a:lnL>
                    <a:lnR w="5715" cap="flat" cmpd="sng" algn="ctr">
                      <a:solidFill>
                        <a:srgbClr val="CACACA"/>
                      </a:solidFill>
                      <a:prstDash val="solid"/>
                    </a:lnR>
                    <a:lnT w="5715" cap="flat" cmpd="sng" algn="ctr">
                      <a:solidFill>
                        <a:srgbClr val="CACACA"/>
                      </a:solidFill>
                      <a:prstDash val="solid"/>
                      <a:round/>
                      <a:headEnd type="none" w="med" len="med"/>
                      <a:tailEnd type="none" w="med" len="med"/>
                    </a:lnT>
                    <a:lnB w="5715" cap="flat" cmpd="sng" algn="ctr">
                      <a:solidFill>
                        <a:srgbClr val="CACACA"/>
                      </a:solidFill>
                      <a:prstDash val="solid"/>
                      <a:round/>
                      <a:headEnd type="none" w="med" len="med"/>
                      <a:tailEnd type="none" w="med" len="med"/>
                    </a:lnB>
                    <a:solidFill>
                      <a:srgbClr val="F2F2F2">
                        <a:alpha val="0"/>
                      </a:srgbClr>
                    </a:solidFill>
                  </a:tcPr>
                </a:tc>
                <a:extLst>
                  <a:ext uri="{0D108BD9-81ED-4DB2-BD59-A6C34878D82A}">
                    <a16:rowId xmlns:a16="http://schemas.microsoft.com/office/drawing/2014/main" val="3504687501"/>
                  </a:ext>
                </a:extLst>
              </a:tr>
              <a:tr h="1330660">
                <a:tc>
                  <a:txBody>
                    <a:bodyPr/>
                    <a:lstStyle/>
                    <a:p>
                      <a:pPr algn="l">
                        <a:lnSpc>
                          <a:spcPct val="95000"/>
                        </a:lnSpc>
                        <a:spcAft>
                          <a:spcPts val="100"/>
                        </a:spcAft>
                      </a:pPr>
                      <a:r>
                        <a:rPr lang="en-GB" sz="900" b="0" i="0" u="none">
                          <a:solidFill>
                            <a:srgbClr val="760054"/>
                          </a:solidFill>
                          <a:latin typeface="Verdana" panose="020B0604030504040204" pitchFamily="34" charset="0"/>
                          <a:ea typeface="Verdana" panose="020B0604030504040204" pitchFamily="34" charset="0"/>
                          <a:cs typeface="Arial" panose="020B0604020202020204" pitchFamily="34" charset="0"/>
                        </a:rPr>
                        <a:t>Information required at tender</a:t>
                      </a:r>
                    </a:p>
                  </a:txBody>
                  <a:tcPr marL="54864" marR="45720" marT="36576" marB="36576">
                    <a:lnL w="5715" cap="flat" cmpd="sng" algn="ctr">
                      <a:solidFill>
                        <a:srgbClr val="CACACA"/>
                      </a:solidFill>
                      <a:prstDash val="solid"/>
                    </a:lnL>
                    <a:lnR w="5715" cap="flat" cmpd="sng" algn="ctr">
                      <a:solidFill>
                        <a:srgbClr val="CACACA"/>
                      </a:solidFill>
                      <a:prstDash val="solid"/>
                      <a:round/>
                      <a:headEnd type="none" w="med" len="med"/>
                      <a:tailEnd type="none" w="med" len="med"/>
                    </a:lnR>
                    <a:lnT w="5715" cap="flat" cmpd="sng" algn="ctr">
                      <a:solidFill>
                        <a:srgbClr val="CACACA"/>
                      </a:solidFill>
                      <a:prstDash val="solid"/>
                      <a:round/>
                      <a:headEnd type="none" w="med" len="med"/>
                      <a:tailEnd type="none" w="med" len="med"/>
                    </a:lnT>
                    <a:lnB w="5715" cap="flat" cmpd="sng" algn="ctr">
                      <a:solidFill>
                        <a:srgbClr val="CACACA"/>
                      </a:solidFill>
                      <a:prstDash val="solid"/>
                    </a:lnB>
                    <a:solidFill>
                      <a:srgbClr val="FCE8F6">
                        <a:alpha val="0"/>
                      </a:srgbClr>
                    </a:solidFill>
                  </a:tcPr>
                </a:tc>
                <a:tc>
                  <a:txBody>
                    <a:bodyPr/>
                    <a:lstStyle/>
                    <a:p>
                      <a:pPr algn="l">
                        <a:lnSpc>
                          <a:spcPct val="95000"/>
                        </a:lnSpc>
                        <a:spcAft>
                          <a:spcPts val="100"/>
                        </a:spcAft>
                      </a:pPr>
                      <a:r>
                        <a:rPr lang="en-GB" sz="900" b="0" i="0" u="none">
                          <a:solidFill>
                            <a:srgbClr val="282828"/>
                          </a:solidFill>
                          <a:latin typeface="Verdana" panose="020B0604030504040204" pitchFamily="34" charset="0"/>
                          <a:ea typeface="Verdana" panose="020B0604030504040204" pitchFamily="34" charset="0"/>
                          <a:cs typeface="Arial" panose="020B0604020202020204" pitchFamily="34" charset="0"/>
                        </a:rPr>
                        <a:t>G04. What key information would you require from us for you to be able to present a full tender proposal in response to any future tender activity?</a:t>
                      </a:r>
                    </a:p>
                  </a:txBody>
                  <a:tcPr marL="54864" marR="45720" marT="36576" marB="36576">
                    <a:lnL w="5715" cap="flat" cmpd="sng" algn="ctr">
                      <a:solidFill>
                        <a:srgbClr val="CACACA"/>
                      </a:solidFill>
                      <a:prstDash val="solid"/>
                      <a:round/>
                      <a:headEnd type="none" w="med" len="med"/>
                      <a:tailEnd type="none" w="med" len="med"/>
                    </a:lnL>
                    <a:lnR w="5715" cap="flat" cmpd="sng" algn="ctr">
                      <a:solidFill>
                        <a:srgbClr val="CACACA"/>
                      </a:solidFill>
                      <a:prstDash val="solid"/>
                      <a:round/>
                      <a:headEnd type="none" w="med" len="med"/>
                      <a:tailEnd type="none" w="med" len="med"/>
                    </a:lnR>
                    <a:lnT w="5715" cap="flat" cmpd="sng" algn="ctr">
                      <a:solidFill>
                        <a:srgbClr val="CACACA"/>
                      </a:solidFill>
                      <a:prstDash val="solid"/>
                      <a:round/>
                      <a:headEnd type="none" w="med" len="med"/>
                      <a:tailEnd type="none" w="med" len="med"/>
                    </a:lnT>
                    <a:lnB w="5715" cap="flat" cmpd="sng" algn="ctr">
                      <a:solidFill>
                        <a:srgbClr val="CACACA"/>
                      </a:solidFill>
                      <a:prstDash val="solid"/>
                    </a:lnB>
                    <a:solidFill>
                      <a:schemeClr val="bg1"/>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lang="en-GB" sz="900" b="0" i="0" u="none">
                          <a:solidFill>
                            <a:srgbClr val="282828"/>
                          </a:solidFill>
                          <a:latin typeface="Verdana" panose="020B0604030504040204" pitchFamily="34" charset="0"/>
                          <a:ea typeface="Verdana" panose="020B0604030504040204" pitchFamily="34" charset="0"/>
                        </a:rPr>
                        <a:t>Written response</a:t>
                      </a:r>
                    </a:p>
                  </a:txBody>
                  <a:tcPr marL="54864" marR="45720" marT="36576" marB="36576">
                    <a:lnL w="5715" cap="flat" cmpd="sng" algn="ctr">
                      <a:solidFill>
                        <a:srgbClr val="CACACA"/>
                      </a:solidFill>
                      <a:prstDash val="solid"/>
                      <a:round/>
                      <a:headEnd type="none" w="med" len="med"/>
                      <a:tailEnd type="none" w="med" len="med"/>
                    </a:lnL>
                    <a:lnR w="5715" cap="flat" cmpd="sng" algn="ctr">
                      <a:solidFill>
                        <a:srgbClr val="CACACA"/>
                      </a:solidFill>
                      <a:prstDash val="solid"/>
                    </a:lnR>
                    <a:lnT w="5715" cap="flat" cmpd="sng" algn="ctr">
                      <a:solidFill>
                        <a:srgbClr val="CACACA"/>
                      </a:solidFill>
                      <a:prstDash val="solid"/>
                      <a:round/>
                      <a:headEnd type="none" w="med" len="med"/>
                      <a:tailEnd type="none" w="med" len="med"/>
                    </a:lnT>
                    <a:lnB w="5715" cap="flat" cmpd="sng" algn="ctr">
                      <a:solidFill>
                        <a:srgbClr val="CACACA"/>
                      </a:solidFill>
                      <a:prstDash val="solid"/>
                    </a:lnB>
                    <a:solidFill>
                      <a:srgbClr val="F2F2F2">
                        <a:alpha val="0"/>
                      </a:srgbClr>
                    </a:solidFill>
                  </a:tcPr>
                </a:tc>
                <a:extLst>
                  <a:ext uri="{0D108BD9-81ED-4DB2-BD59-A6C34878D82A}">
                    <a16:rowId xmlns:a16="http://schemas.microsoft.com/office/drawing/2014/main" val="3074566546"/>
                  </a:ext>
                </a:extLst>
              </a:tr>
            </a:tbl>
          </a:graphicData>
        </a:graphic>
      </p:graphicFrame>
      <p:sp>
        <p:nvSpPr>
          <p:cNvPr id="13" name="Rectangle 12"/>
          <p:cNvSpPr/>
          <p:nvPr/>
        </p:nvSpPr>
        <p:spPr>
          <a:xfrm>
            <a:off x="493776" y="960120"/>
            <a:ext cx="1143000" cy="32004"/>
          </a:xfrm>
          <a:prstGeom prst="rect">
            <a:avLst/>
          </a:prstGeom>
          <a:solidFill>
            <a:srgbClr val="BC0087"/>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Rectangle 13"/>
          <p:cNvSpPr/>
          <p:nvPr/>
        </p:nvSpPr>
        <p:spPr>
          <a:xfrm>
            <a:off x="1673352" y="969264"/>
            <a:ext cx="6976872" cy="13716"/>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 name="Section label"/>
          <p:cNvSpPr txBox="1"/>
          <p:nvPr/>
        </p:nvSpPr>
        <p:spPr>
          <a:xfrm>
            <a:off x="6565392" y="365760"/>
            <a:ext cx="2084831" cy="237744"/>
          </a:xfrm>
          <a:prstGeom prst="rect">
            <a:avLst/>
          </a:prstGeom>
          <a:noFill/>
        </p:spPr>
        <p:txBody>
          <a:bodyPr wrap="square" lIns="18288" tIns="9144" rIns="18288" bIns="9144" anchor="t">
            <a:spAutoFit/>
          </a:bodyPr>
          <a:lstStyle/>
          <a:p>
            <a:pPr algn="r"/>
            <a:r>
              <a:rPr sz="750" b="1">
                <a:solidFill>
                  <a:srgbClr val="5C5C5C"/>
                </a:solidFill>
                <a:latin typeface="Verdana"/>
              </a:rPr>
              <a:t>GENERAL</a:t>
            </a:r>
          </a:p>
        </p:txBody>
      </p:sp>
      <p:sp>
        <p:nvSpPr>
          <p:cNvPr id="16" name="Rectangle 15"/>
          <p:cNvSpPr/>
          <p:nvPr/>
        </p:nvSpPr>
        <p:spPr>
          <a:xfrm>
            <a:off x="493776" y="6565392"/>
            <a:ext cx="8138160" cy="10972"/>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7" name="Footer"/>
          <p:cNvSpPr txBox="1"/>
          <p:nvPr/>
        </p:nvSpPr>
        <p:spPr>
          <a:xfrm>
            <a:off x="7388352" y="6601968"/>
            <a:ext cx="1234440" cy="164592"/>
          </a:xfrm>
          <a:prstGeom prst="rect">
            <a:avLst/>
          </a:prstGeom>
          <a:noFill/>
        </p:spPr>
        <p:txBody>
          <a:bodyPr wrap="square" lIns="18288" tIns="9144" rIns="18288" bIns="9144" anchor="t">
            <a:spAutoFit/>
          </a:bodyPr>
          <a:lstStyle/>
          <a:p>
            <a:pPr algn="r"/>
            <a:r>
              <a:rPr sz="550" b="0">
                <a:solidFill>
                  <a:srgbClr val="5C5C5C"/>
                </a:solidFill>
                <a:latin typeface="Verdana"/>
              </a:rPr>
              <a:t>PMEQ  |  03</a:t>
            </a:r>
          </a:p>
        </p:txBody>
      </p:sp>
    </p:spTree>
    <p:extLst>
      <p:ext uri="{BB962C8B-B14F-4D97-AF65-F5344CB8AC3E}">
        <p14:creationId xmlns:p14="http://schemas.microsoft.com/office/powerpoint/2010/main" val="1016483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F8F7F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89AB5-FC3C-4388-A9A6-E32928DB3A0B}"/>
              </a:ext>
            </a:extLst>
          </p:cNvPr>
          <p:cNvSpPr>
            <a:spLocks noGrp="1"/>
          </p:cNvSpPr>
          <p:nvPr>
            <p:ph type="title"/>
          </p:nvPr>
        </p:nvSpPr>
        <p:spPr>
          <a:xfrm>
            <a:off x="493776" y="329184"/>
            <a:ext cx="5852160" cy="420624"/>
          </a:xfrm>
        </p:spPr>
        <p:txBody>
          <a:bodyPr wrap="square" lIns="27432" tIns="18288" rIns="27432" bIns="18288">
            <a:noAutofit/>
          </a:bodyPr>
          <a:lstStyle/>
          <a:p>
            <a:pPr algn="l">
              <a:lnSpc>
                <a:spcPct val="95000"/>
              </a:lnSpc>
            </a:pPr>
            <a:r>
              <a:rPr lang="en-GB" sz="1600" b="1">
                <a:solidFill>
                  <a:srgbClr val="BC0087"/>
                </a:solidFill>
                <a:latin typeface="Verdana" panose="020B0604030504040204" pitchFamily="34" charset="0"/>
                <a:ea typeface="+mn-ea"/>
                <a:cs typeface="+mn-cs"/>
              </a:rPr>
              <a:t>Technical 1</a:t>
            </a:r>
            <a:endParaRPr lang="en-GB" sz="1800">
              <a:solidFill>
                <a:srgbClr val="12387F"/>
              </a:solidFill>
              <a:latin typeface="Arial" panose="020B0604020202020204" pitchFamily="34" charset="0"/>
              <a:cs typeface="Arial" panose="020B0604020202020204" pitchFamily="34" charset="0"/>
            </a:endParaRPr>
          </a:p>
        </p:txBody>
      </p:sp>
      <p:graphicFrame>
        <p:nvGraphicFramePr>
          <p:cNvPr id="11" name="Table 10" descr="{&quot;Ott&quot;:{&quot;FirstRow&quot;:{&quot;BackgroundColor&quot;:{&quot;Key&quot;:&quot;ColoredTableHeading&quot;},&quot;Font&quot;:{&quot;Name&quot;:&quot;Arial&quot;,&quot;Size&quot;:8.5,&quot;Bold&quot;:true,&quot;Color&quot;:{&quot;Key&quot;:&quot;HeaderRowText&quot;},&quot;BulletColor&quot;:{&quot;Key&quot;:&quot;HeaderRowText&quot;}}},&quot;FitRowHeightPp&quot;:true,&quot;ZeroMarginsWord&quot;:true,&quot;BackgroundColor&quot;:{&quot;Key&quot;:&quot;BackgroundColor&quot;},&quot;Font&quot;:{&quot;Name&quot;:&quot;Times New Roman (Headings)&quot;,&quot;Size&quot;:9.0,&quot;Bold&quot;:false,&quot;Italic&quot;:false,&quot;Underline&quot;:false,&quot;Color&quot;:{&quot;Key&quot;:&quot;TableBody&quot;},&quot;BulletColor&quot;:{&quot;Key&quot;:&quot;TableBody&quot;}},&quot;Alignment&quot;:{&quot;Horizontal&quot;:&quot;Left&quot;,&quot;Vertical&quot;:&quot;Center&quot;},&quot;Margin&quot;:{&quot;Left&quot;:5.6692915,&quot;Top&quot;:5.6692915,&quot;Right&quot;:5.6692915,&quot;Bottom&quot;:5.6692915},&quot;Borders&quot;:{&quot;Vertical&quot;:{&quot;Color&quot;:{&quot;Key&quot;:&quot;BorderColor&quot;},&quot;BorderWeight&quot;:&quot;Pt0_5&quot;,&quot;Type&quot;:&quot;Solid&quot;,&quot;Visible&quot;:true},&quot;Horizontal&quot;:{&quot;Color&quot;:{&quot;Key&quot;:&quot;BorderColor&quot;},&quot;BorderWeight&quot;:&quot;Pt0_5&quot;,&quot;Type&quot;:&quot;Solid&quot;,&quot;Visible&quot;:true}}},&quot;Ccs&quot;:{&quot;TableBody&quot;:&quot;Black&quot;,&quot;TableHeading&quot;:&quot;230, 30, 40&quot;,&quot;ColoredTableHeading&quot;:&quot;230, 30, 40&quot;,&quot;BandedGrey&quot;:&quot;233, 233, 233&quot;,&quot;BorderColor&quot;:&quot;44, 44, 45&quot;,&quot;BackgroundColor&quot;:&quot;Transparent&quot;,&quot;HeaderRowText&quot;:&quot;White&quot;},&quot;Cop&quot;:{&quot;FirstRow&quot;:true,&quot;LastRow&quot;:false,&quot;FirstColumn&quot;:true,&quot;LastColumn&quot;:false,&quot;BandedRows&quot;:false,&quot;BandedColumns&quot;:false},&quot;Aaf&quot;:false}">
            <a:extLst>
              <a:ext uri="{FF2B5EF4-FFF2-40B4-BE49-F238E27FC236}">
                <a16:creationId xmlns:a16="http://schemas.microsoft.com/office/drawing/2014/main" id="{130F46E5-389C-4E94-942A-B93A7DABCB9D}"/>
              </a:ext>
            </a:extLst>
          </p:cNvPr>
          <p:cNvGraphicFramePr>
            <a:graphicFrameLocks noGrp="1"/>
          </p:cNvGraphicFramePr>
          <p:nvPr>
            <p:extLst>
              <p:ext uri="{D42A27DB-BD31-4B8C-83A1-F6EECF244321}">
                <p14:modId xmlns:p14="http://schemas.microsoft.com/office/powerpoint/2010/main" val="4221609341"/>
              </p:ext>
            </p:extLst>
          </p:nvPr>
        </p:nvGraphicFramePr>
        <p:xfrm>
          <a:off x="493776" y="1188720"/>
          <a:ext cx="8156448" cy="4131983"/>
        </p:xfrm>
        <a:graphic>
          <a:graphicData uri="http://schemas.openxmlformats.org/drawingml/2006/table">
            <a:tbl>
              <a:tblPr firstRow="1" bandRow="1">
                <a:tableStyleId>{5C22544A-7EE6-4342-B048-85BDC9FD1C3A}</a:tableStyleId>
              </a:tblPr>
              <a:tblGrid>
                <a:gridCol w="1298448">
                  <a:extLst>
                    <a:ext uri="{9D8B030D-6E8A-4147-A177-3AD203B41FA5}">
                      <a16:colId xmlns:a16="http://schemas.microsoft.com/office/drawing/2014/main" val="4276352587"/>
                    </a:ext>
                  </a:extLst>
                </a:gridCol>
                <a:gridCol w="5010912">
                  <a:extLst>
                    <a:ext uri="{9D8B030D-6E8A-4147-A177-3AD203B41FA5}">
                      <a16:colId xmlns:a16="http://schemas.microsoft.com/office/drawing/2014/main" val="229845689"/>
                    </a:ext>
                  </a:extLst>
                </a:gridCol>
                <a:gridCol w="1847088">
                  <a:extLst>
                    <a:ext uri="{9D8B030D-6E8A-4147-A177-3AD203B41FA5}">
                      <a16:colId xmlns:a16="http://schemas.microsoft.com/office/drawing/2014/main" val="3520121211"/>
                    </a:ext>
                  </a:extLst>
                </a:gridCol>
              </a:tblGrid>
              <a:tr h="329184">
                <a:tc>
                  <a:txBody>
                    <a:bodyPr/>
                    <a:lstStyle/>
                    <a:p>
                      <a:pPr algn="l">
                        <a:lnSpc>
                          <a:spcPct val="95000"/>
                        </a:lnSpc>
                        <a:spcAft>
                          <a:spcPts val="100"/>
                        </a:spcAft>
                      </a:pPr>
                      <a:r>
                        <a:rPr lang="en-GB" sz="900" b="0" i="0" u="none">
                          <a:solidFill>
                            <a:srgbClr val="FFFFFF"/>
                          </a:solidFill>
                          <a:latin typeface="Verdana"/>
                          <a:ea typeface="Verdana"/>
                        </a:rPr>
                        <a:t>Basis of question </a:t>
                      </a:r>
                    </a:p>
                  </a:txBody>
                  <a:tcPr marL="54864" marR="45720" marT="36576" marB="36576" anchor="ctr">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lnTlToBr w="12700" cmpd="sng">
                      <a:noFill/>
                      <a:prstDash val="solid"/>
                    </a:lnTlToBr>
                    <a:lnBlToTr w="12700" cmpd="sng">
                      <a:noFill/>
                      <a:prstDash val="solid"/>
                    </a:lnBlToTr>
                    <a:solidFill>
                      <a:srgbClr val="BC0087"/>
                    </a:solidFill>
                  </a:tcPr>
                </a:tc>
                <a:tc>
                  <a:txBody>
                    <a:bodyPr/>
                    <a:lstStyle/>
                    <a:p>
                      <a:pPr algn="l">
                        <a:lnSpc>
                          <a:spcPct val="95000"/>
                        </a:lnSpc>
                        <a:spcAft>
                          <a:spcPts val="100"/>
                        </a:spcAft>
                      </a:pPr>
                      <a:r>
                        <a:rPr lang="en-GB" sz="900" b="0" i="0" u="none">
                          <a:solidFill>
                            <a:srgbClr val="FFFFFF"/>
                          </a:solidFill>
                          <a:latin typeface="Verdana"/>
                          <a:ea typeface="Verdana"/>
                        </a:rPr>
                        <a:t>Question proposed </a:t>
                      </a:r>
                    </a:p>
                  </a:txBody>
                  <a:tcPr marL="54864" marR="45720" marT="36576" marB="36576" anchor="ctr">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lnTlToBr w="12700" cmpd="sng">
                      <a:noFill/>
                      <a:prstDash val="solid"/>
                    </a:lnTlToBr>
                    <a:lnBlToTr w="12700" cmpd="sng">
                      <a:noFill/>
                      <a:prstDash val="solid"/>
                    </a:lnBlToTr>
                    <a:solidFill>
                      <a:srgbClr val="BC0087"/>
                    </a:solidFill>
                  </a:tcPr>
                </a:tc>
                <a:tc>
                  <a:txBody>
                    <a:bodyPr/>
                    <a:lstStyle/>
                    <a:p>
                      <a:pPr algn="l">
                        <a:lnSpc>
                          <a:spcPct val="95000"/>
                        </a:lnSpc>
                        <a:spcAft>
                          <a:spcPts val="100"/>
                        </a:spcAft>
                      </a:pPr>
                      <a:r>
                        <a:rPr lang="en-GB" sz="900" b="0" i="0" u="none">
                          <a:solidFill>
                            <a:srgbClr val="FFFFFF"/>
                          </a:solidFill>
                          <a:latin typeface="Verdana"/>
                          <a:ea typeface="Verdana"/>
                        </a:rPr>
                        <a:t>Expected response </a:t>
                      </a:r>
                    </a:p>
                  </a:txBody>
                  <a:tcPr marL="54864" marR="45720" marT="36576" marB="36576" anchor="ctr">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lnTlToBr w="12700" cmpd="sng">
                      <a:noFill/>
                      <a:prstDash val="solid"/>
                    </a:lnTlToBr>
                    <a:lnBlToTr w="12700" cmpd="sng">
                      <a:noFill/>
                      <a:prstDash val="solid"/>
                    </a:lnBlToTr>
                    <a:solidFill>
                      <a:srgbClr val="BC0087"/>
                    </a:solidFill>
                  </a:tcPr>
                </a:tc>
                <a:extLst>
                  <a:ext uri="{0D108BD9-81ED-4DB2-BD59-A6C34878D82A}">
                    <a16:rowId xmlns:a16="http://schemas.microsoft.com/office/drawing/2014/main" val="4131729532"/>
                  </a:ext>
                </a:extLst>
              </a:tr>
              <a:tr h="1046577">
                <a:tc>
                  <a:txBody>
                    <a:bodyPr/>
                    <a:lstStyle/>
                    <a:p>
                      <a:pPr algn="l">
                        <a:lnSpc>
                          <a:spcPct val="95000"/>
                        </a:lnSpc>
                        <a:spcAft>
                          <a:spcPts val="100"/>
                        </a:spcAft>
                      </a:pPr>
                      <a:r>
                        <a:rPr lang="en-GB" sz="900" b="0" i="0" u="none">
                          <a:solidFill>
                            <a:srgbClr val="760054"/>
                          </a:solidFill>
                          <a:latin typeface="Verdana"/>
                          <a:ea typeface="Verdana"/>
                        </a:rPr>
                        <a:t>Scope</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CE8F6">
                        <a:alpha val="0"/>
                      </a:srgbClr>
                    </a:solidFill>
                  </a:tcPr>
                </a:tc>
                <a:tc>
                  <a:txBody>
                    <a:bodyPr/>
                    <a:lstStyle/>
                    <a:p>
                      <a:pPr algn="l">
                        <a:lnSpc>
                          <a:spcPct val="95000"/>
                        </a:lnSpc>
                        <a:spcAft>
                          <a:spcPts val="100"/>
                        </a:spcAft>
                      </a:pPr>
                      <a:r>
                        <a:rPr lang="en-GB" sz="900" b="0" i="0" kern="1200">
                          <a:solidFill>
                            <a:srgbClr val="282828"/>
                          </a:solidFill>
                          <a:effectLst/>
                          <a:latin typeface="Verdana"/>
                          <a:ea typeface="Verdana"/>
                          <a:cs typeface="+mn-cs"/>
                        </a:rPr>
                        <a:t>T01.If a  detailed scope of requirements was supplied by c2c , how would this effect your response  compared with T02 below?</a:t>
                      </a:r>
                      <a:endParaRPr lang="en-US"/>
                    </a:p>
                    <a:p>
                      <a:pPr lvl="0" algn="l">
                        <a:lnSpc>
                          <a:spcPct val="95000"/>
                        </a:lnSpc>
                        <a:spcAft>
                          <a:spcPts val="100"/>
                        </a:spcAft>
                        <a:buNone/>
                      </a:pPr>
                      <a:r>
                        <a:rPr lang="en-GB" sz="900" b="0" i="0" kern="1200">
                          <a:solidFill>
                            <a:srgbClr val="282828"/>
                          </a:solidFill>
                          <a:effectLst/>
                          <a:latin typeface="Verdana"/>
                          <a:ea typeface="Verdana"/>
                          <a:cs typeface="+mn-cs"/>
                        </a:rPr>
                        <a:t>What risks would you foresee and what  mitigations would you consider appropriate?</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FFFFF"/>
                    </a:solidFill>
                  </a:tcPr>
                </a:tc>
                <a:tc>
                  <a:txBody>
                    <a:bodyPr/>
                    <a:lstStyle/>
                    <a:p>
                      <a:pPr marL="0" marR="0" lvl="0" indent="0" algn="l" rtl="0" eaLnBrk="1" fontAlgn="auto" latinLnBrk="0" hangingPunct="1">
                        <a:lnSpc>
                          <a:spcPct val="95000"/>
                        </a:lnSpc>
                        <a:spcBef>
                          <a:spcPts val="0"/>
                        </a:spcBef>
                        <a:spcAft>
                          <a:spcPts val="100"/>
                        </a:spcAft>
                        <a:buClrTx/>
                        <a:buSzTx/>
                        <a:buFontTx/>
                        <a:buNone/>
                      </a:pPr>
                      <a:r>
                        <a:rPr lang="en-GB" sz="900" b="0" i="0" u="none" strike="noStrike" noProof="0">
                          <a:solidFill>
                            <a:srgbClr val="282828"/>
                          </a:solidFill>
                          <a:latin typeface="Verdana"/>
                          <a:ea typeface="Verdana"/>
                        </a:rPr>
                        <a:t>Compare options and comment on pros and cons of both. </a:t>
                      </a:r>
                      <a:endParaRPr lang="en-GB" sz="900" b="0" i="0" u="none">
                        <a:solidFill>
                          <a:srgbClr val="282828"/>
                        </a:solidFill>
                        <a:latin typeface="Verdana"/>
                        <a:ea typeface="Verdana"/>
                      </a:endParaRP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2F2F2">
                        <a:alpha val="0"/>
                      </a:srgbClr>
                    </a:solidFill>
                  </a:tcPr>
                </a:tc>
                <a:extLst>
                  <a:ext uri="{0D108BD9-81ED-4DB2-BD59-A6C34878D82A}">
                    <a16:rowId xmlns:a16="http://schemas.microsoft.com/office/drawing/2014/main" val="2911444509"/>
                  </a:ext>
                </a:extLst>
              </a:tr>
              <a:tr h="926142">
                <a:tc>
                  <a:txBody>
                    <a:bodyPr/>
                    <a:lstStyle/>
                    <a:p>
                      <a:pPr algn="l">
                        <a:lnSpc>
                          <a:spcPct val="95000"/>
                        </a:lnSpc>
                        <a:spcAft>
                          <a:spcPts val="100"/>
                        </a:spcAft>
                      </a:pPr>
                      <a:r>
                        <a:rPr lang="en-GB" sz="900" b="0" i="0" u="none">
                          <a:solidFill>
                            <a:srgbClr val="760054"/>
                          </a:solidFill>
                          <a:latin typeface="Verdana"/>
                          <a:ea typeface="Verdana"/>
                        </a:rPr>
                        <a:t>Scope </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CE8F6">
                        <a:alpha val="0"/>
                      </a:srgbClr>
                    </a:solidFill>
                  </a:tcPr>
                </a:tc>
                <a:tc>
                  <a:txBody>
                    <a:bodyPr/>
                    <a:lstStyle/>
                    <a:p>
                      <a:pPr algn="l">
                        <a:lnSpc>
                          <a:spcPct val="95000"/>
                        </a:lnSpc>
                        <a:spcAft>
                          <a:spcPts val="100"/>
                        </a:spcAft>
                      </a:pPr>
                      <a:r>
                        <a:rPr lang="en-GB" sz="900" b="0" i="0" kern="1200">
                          <a:solidFill>
                            <a:srgbClr val="282828"/>
                          </a:solidFill>
                          <a:effectLst/>
                          <a:latin typeface="Verdana"/>
                          <a:ea typeface="Verdana"/>
                          <a:cs typeface="+mn-cs"/>
                        </a:rPr>
                        <a:t>T02. If general requirements were outlined by C2C and the supplier was free to define detailed design scope , what risks would you foresee and what  mitigations would you consider appropriate?</a:t>
                      </a:r>
                      <a:endParaRPr lang="en-US"/>
                    </a:p>
                    <a:p>
                      <a:pPr lvl="0" algn="l">
                        <a:lnSpc>
                          <a:spcPct val="95000"/>
                        </a:lnSpc>
                        <a:spcAft>
                          <a:spcPts val="100"/>
                        </a:spcAft>
                        <a:buNone/>
                      </a:pPr>
                      <a:r>
                        <a:rPr lang="en-GB" sz="900" b="0" i="0" kern="1200">
                          <a:solidFill>
                            <a:srgbClr val="282828"/>
                          </a:solidFill>
                          <a:effectLst/>
                          <a:latin typeface="Verdana"/>
                          <a:ea typeface="Verdana"/>
                          <a:cs typeface="+mn-cs"/>
                        </a:rPr>
                        <a:t> Which of T01 and TO2 in your view is likely to provide the optimum solution at best available cost.</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DFDFD"/>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lang="en-GB" sz="900" b="0" i="0" u="none">
                          <a:solidFill>
                            <a:srgbClr val="282828"/>
                          </a:solidFill>
                          <a:latin typeface="Verdana"/>
                          <a:ea typeface="Verdana"/>
                        </a:rPr>
                        <a:t>Compare options and comment on pros and cons of both. </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7F7F7">
                        <a:alpha val="0"/>
                      </a:srgbClr>
                    </a:solidFill>
                  </a:tcPr>
                </a:tc>
                <a:extLst>
                  <a:ext uri="{0D108BD9-81ED-4DB2-BD59-A6C34878D82A}">
                    <a16:rowId xmlns:a16="http://schemas.microsoft.com/office/drawing/2014/main" val="210641145"/>
                  </a:ext>
                </a:extLst>
              </a:tr>
              <a:tr h="1000825">
                <a:tc>
                  <a:txBody>
                    <a:bodyPr/>
                    <a:lstStyle/>
                    <a:p>
                      <a:pPr algn="l">
                        <a:lnSpc>
                          <a:spcPct val="95000"/>
                        </a:lnSpc>
                        <a:spcAft>
                          <a:spcPts val="100"/>
                        </a:spcAft>
                      </a:pPr>
                      <a:r>
                        <a:rPr lang="en-GB" sz="900" b="0" i="0" u="none">
                          <a:solidFill>
                            <a:srgbClr val="760054"/>
                          </a:solidFill>
                          <a:latin typeface="Verdana"/>
                          <a:ea typeface="Verdana"/>
                        </a:rPr>
                        <a:t>Location</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CE8F6">
                        <a:alpha val="0"/>
                      </a:srgbClr>
                    </a:solidFill>
                  </a:tcPr>
                </a:tc>
                <a:tc>
                  <a:txBody>
                    <a:bodyPr/>
                    <a:lstStyle/>
                    <a:p>
                      <a:pPr algn="l">
                        <a:lnSpc>
                          <a:spcPct val="95000"/>
                        </a:lnSpc>
                        <a:spcAft>
                          <a:spcPts val="100"/>
                        </a:spcAft>
                      </a:pPr>
                      <a:r>
                        <a:rPr lang="en-GB" sz="900" b="0" i="0" kern="1200">
                          <a:solidFill>
                            <a:srgbClr val="282828"/>
                          </a:solidFill>
                          <a:effectLst/>
                          <a:latin typeface="Verdana"/>
                          <a:ea typeface="Verdana"/>
                          <a:cs typeface="+mn-cs"/>
                        </a:rPr>
                        <a:t>T03. In respect of where the work would be carried out, c2c have potentially options including East Ham, </a:t>
                      </a:r>
                      <a:r>
                        <a:rPr lang="en-GB" sz="900" b="0" i="0" kern="1200" err="1">
                          <a:solidFill>
                            <a:srgbClr val="282828"/>
                          </a:solidFill>
                          <a:effectLst/>
                          <a:latin typeface="Verdana"/>
                          <a:ea typeface="Verdana"/>
                          <a:cs typeface="+mn-cs"/>
                        </a:rPr>
                        <a:t>Illford</a:t>
                      </a:r>
                      <a:r>
                        <a:rPr lang="en-GB" sz="900" b="0" i="0" kern="1200">
                          <a:solidFill>
                            <a:srgbClr val="282828"/>
                          </a:solidFill>
                          <a:effectLst/>
                          <a:latin typeface="Verdana"/>
                          <a:ea typeface="Verdana"/>
                          <a:cs typeface="+mn-cs"/>
                        </a:rPr>
                        <a:t> 7 Kings or other locations. Please advise on the benefits from a supplier perspective of the above sites and any other that you would propose. </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FFFFF"/>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lang="en-GB" sz="900" b="0" i="0" u="none">
                          <a:solidFill>
                            <a:srgbClr val="282828"/>
                          </a:solidFill>
                          <a:latin typeface="Verdana"/>
                          <a:ea typeface="Verdana"/>
                        </a:rPr>
                        <a:t>Risks and opportunities of each site, including quality time and costs of delivery. </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2F2F2">
                        <a:alpha val="0"/>
                      </a:srgbClr>
                    </a:solidFill>
                  </a:tcPr>
                </a:tc>
                <a:extLst>
                  <a:ext uri="{0D108BD9-81ED-4DB2-BD59-A6C34878D82A}">
                    <a16:rowId xmlns:a16="http://schemas.microsoft.com/office/drawing/2014/main" val="3764072087"/>
                  </a:ext>
                </a:extLst>
              </a:tr>
              <a:tr h="829255">
                <a:tc>
                  <a:txBody>
                    <a:bodyPr/>
                    <a:lstStyle/>
                    <a:p>
                      <a:pPr algn="l">
                        <a:lnSpc>
                          <a:spcPct val="95000"/>
                        </a:lnSpc>
                        <a:spcAft>
                          <a:spcPts val="100"/>
                        </a:spcAft>
                      </a:pPr>
                      <a:r>
                        <a:rPr lang="en-GB" sz="900" b="0" i="0" u="none">
                          <a:solidFill>
                            <a:srgbClr val="760054"/>
                          </a:solidFill>
                          <a:latin typeface="Verdana"/>
                          <a:ea typeface="Verdana"/>
                        </a:rPr>
                        <a:t>Design and installation</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CE8F6">
                        <a:alpha val="0"/>
                      </a:srgbClr>
                    </a:solidFill>
                  </a:tcPr>
                </a:tc>
                <a:tc>
                  <a:txBody>
                    <a:bodyPr/>
                    <a:lstStyle/>
                    <a:p>
                      <a:pPr algn="l">
                        <a:lnSpc>
                          <a:spcPct val="95000"/>
                        </a:lnSpc>
                        <a:spcAft>
                          <a:spcPts val="100"/>
                        </a:spcAft>
                      </a:pPr>
                      <a:r>
                        <a:rPr lang="en-GB" sz="900" b="0" i="0" kern="1200">
                          <a:solidFill>
                            <a:srgbClr val="282828"/>
                          </a:solidFill>
                          <a:effectLst/>
                          <a:latin typeface="Verdana"/>
                          <a:ea typeface="Verdana"/>
                          <a:cs typeface="+mn-cs"/>
                        </a:rPr>
                        <a:t>TO4. In respect of the A) design and B) installation responsibilities what would your view be on how these should best be defined and organised.</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DFDFD"/>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lang="en-GB" sz="900" b="0" i="0" u="none">
                          <a:solidFill>
                            <a:schemeClr val="tx1"/>
                          </a:solidFill>
                          <a:latin typeface="Verdana"/>
                          <a:ea typeface="Verdana"/>
                        </a:rPr>
                        <a:t>Written rationale.</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7F7F7">
                        <a:alpha val="0"/>
                      </a:srgbClr>
                    </a:solidFill>
                  </a:tcPr>
                </a:tc>
                <a:extLst>
                  <a:ext uri="{0D108BD9-81ED-4DB2-BD59-A6C34878D82A}">
                    <a16:rowId xmlns:a16="http://schemas.microsoft.com/office/drawing/2014/main" val="4203830804"/>
                  </a:ext>
                </a:extLst>
              </a:tr>
            </a:tbl>
          </a:graphicData>
        </a:graphic>
      </p:graphicFrame>
      <p:sp>
        <p:nvSpPr>
          <p:cNvPr id="12" name="Rectangle 11"/>
          <p:cNvSpPr/>
          <p:nvPr/>
        </p:nvSpPr>
        <p:spPr>
          <a:xfrm>
            <a:off x="493776" y="960120"/>
            <a:ext cx="1143000" cy="32004"/>
          </a:xfrm>
          <a:prstGeom prst="rect">
            <a:avLst/>
          </a:prstGeom>
          <a:solidFill>
            <a:srgbClr val="BC0087"/>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Rectangle 12"/>
          <p:cNvSpPr/>
          <p:nvPr/>
        </p:nvSpPr>
        <p:spPr>
          <a:xfrm>
            <a:off x="1673352" y="969264"/>
            <a:ext cx="6976872" cy="13716"/>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Section label"/>
          <p:cNvSpPr txBox="1"/>
          <p:nvPr/>
        </p:nvSpPr>
        <p:spPr>
          <a:xfrm>
            <a:off x="6565392" y="365760"/>
            <a:ext cx="2084831" cy="237744"/>
          </a:xfrm>
          <a:prstGeom prst="rect">
            <a:avLst/>
          </a:prstGeom>
          <a:noFill/>
        </p:spPr>
        <p:txBody>
          <a:bodyPr wrap="square" lIns="18288" tIns="9144" rIns="18288" bIns="9144" anchor="t">
            <a:spAutoFit/>
          </a:bodyPr>
          <a:lstStyle/>
          <a:p>
            <a:pPr algn="r"/>
            <a:r>
              <a:rPr sz="750" b="1">
                <a:solidFill>
                  <a:srgbClr val="5C5C5C"/>
                </a:solidFill>
                <a:latin typeface="Verdana"/>
              </a:rPr>
              <a:t>TECHNICAL</a:t>
            </a:r>
          </a:p>
        </p:txBody>
      </p:sp>
      <p:sp>
        <p:nvSpPr>
          <p:cNvPr id="15" name="Rectangle 14"/>
          <p:cNvSpPr/>
          <p:nvPr/>
        </p:nvSpPr>
        <p:spPr>
          <a:xfrm>
            <a:off x="493776" y="6565392"/>
            <a:ext cx="8138160" cy="10972"/>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 name="Footer"/>
          <p:cNvSpPr txBox="1"/>
          <p:nvPr/>
        </p:nvSpPr>
        <p:spPr>
          <a:xfrm>
            <a:off x="7388352" y="6601968"/>
            <a:ext cx="1234440" cy="164592"/>
          </a:xfrm>
          <a:prstGeom prst="rect">
            <a:avLst/>
          </a:prstGeom>
          <a:noFill/>
        </p:spPr>
        <p:txBody>
          <a:bodyPr wrap="square" lIns="18288" tIns="9144" rIns="18288" bIns="9144" anchor="t">
            <a:spAutoFit/>
          </a:bodyPr>
          <a:lstStyle/>
          <a:p>
            <a:pPr algn="r"/>
            <a:r>
              <a:rPr sz="550" b="0">
                <a:solidFill>
                  <a:srgbClr val="5C5C5C"/>
                </a:solidFill>
                <a:latin typeface="Verdana"/>
              </a:rPr>
              <a:t>PMEQ  |  05</a:t>
            </a:r>
          </a:p>
        </p:txBody>
      </p:sp>
    </p:spTree>
    <p:extLst>
      <p:ext uri="{BB962C8B-B14F-4D97-AF65-F5344CB8AC3E}">
        <p14:creationId xmlns:p14="http://schemas.microsoft.com/office/powerpoint/2010/main" val="1454736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F8F7F5"/>
        </a:solidFill>
        <a:effectLst/>
      </p:bgPr>
    </p:bg>
    <p:spTree>
      <p:nvGrpSpPr>
        <p:cNvPr id="1" name="">
          <a:extLst>
            <a:ext uri="{FF2B5EF4-FFF2-40B4-BE49-F238E27FC236}">
              <a16:creationId xmlns:a16="http://schemas.microsoft.com/office/drawing/2014/main" id="{57D1C4A7-B937-B7DF-E033-DCC4D19EA2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D66EE5-0043-FC5A-F126-F8AD00F271B7}"/>
              </a:ext>
            </a:extLst>
          </p:cNvPr>
          <p:cNvSpPr>
            <a:spLocks noGrp="1"/>
          </p:cNvSpPr>
          <p:nvPr>
            <p:ph type="title"/>
          </p:nvPr>
        </p:nvSpPr>
        <p:spPr>
          <a:xfrm>
            <a:off x="493776" y="329184"/>
            <a:ext cx="5852160" cy="420624"/>
          </a:xfrm>
        </p:spPr>
        <p:txBody>
          <a:bodyPr wrap="square" lIns="27432" tIns="18288" rIns="27432" bIns="18288">
            <a:noAutofit/>
          </a:bodyPr>
          <a:lstStyle/>
          <a:p>
            <a:pPr algn="l">
              <a:lnSpc>
                <a:spcPct val="95000"/>
              </a:lnSpc>
            </a:pPr>
            <a:r>
              <a:rPr lang="en-GB" sz="1600" b="1">
                <a:solidFill>
                  <a:srgbClr val="BC0087"/>
                </a:solidFill>
                <a:latin typeface="Verdana" panose="020B0604030504040204" pitchFamily="34" charset="0"/>
                <a:ea typeface="+mn-ea"/>
                <a:cs typeface="+mn-cs"/>
              </a:rPr>
              <a:t>Technical 2</a:t>
            </a:r>
            <a:endParaRPr lang="en-GB" sz="1800">
              <a:solidFill>
                <a:srgbClr val="12387F"/>
              </a:solidFill>
              <a:latin typeface="Arial" panose="020B0604020202020204" pitchFamily="34" charset="0"/>
              <a:cs typeface="Arial" panose="020B0604020202020204" pitchFamily="34" charset="0"/>
            </a:endParaRPr>
          </a:p>
        </p:txBody>
      </p:sp>
      <p:graphicFrame>
        <p:nvGraphicFramePr>
          <p:cNvPr id="11" name="Table 10" descr="{&quot;Ott&quot;:{&quot;FirstRow&quot;:{&quot;BackgroundColor&quot;:{&quot;Key&quot;:&quot;ColoredTableHeading&quot;},&quot;Font&quot;:{&quot;Name&quot;:&quot;Arial&quot;,&quot;Size&quot;:8.5,&quot;Bold&quot;:true,&quot;Color&quot;:{&quot;Key&quot;:&quot;HeaderRowText&quot;},&quot;BulletColor&quot;:{&quot;Key&quot;:&quot;HeaderRowText&quot;}}},&quot;FitRowHeightPp&quot;:true,&quot;ZeroMarginsWord&quot;:true,&quot;BackgroundColor&quot;:{&quot;Key&quot;:&quot;BackgroundColor&quot;},&quot;Font&quot;:{&quot;Name&quot;:&quot;Times New Roman (Headings)&quot;,&quot;Size&quot;:9.0,&quot;Bold&quot;:false,&quot;Italic&quot;:false,&quot;Underline&quot;:false,&quot;Color&quot;:{&quot;Key&quot;:&quot;TableBody&quot;},&quot;BulletColor&quot;:{&quot;Key&quot;:&quot;TableBody&quot;}},&quot;Alignment&quot;:{&quot;Horizontal&quot;:&quot;Left&quot;,&quot;Vertical&quot;:&quot;Center&quot;},&quot;Margin&quot;:{&quot;Left&quot;:5.6692915,&quot;Top&quot;:5.6692915,&quot;Right&quot;:5.6692915,&quot;Bottom&quot;:5.6692915},&quot;Borders&quot;:{&quot;Vertical&quot;:{&quot;Color&quot;:{&quot;Key&quot;:&quot;BorderColor&quot;},&quot;BorderWeight&quot;:&quot;Pt0_5&quot;,&quot;Type&quot;:&quot;Solid&quot;,&quot;Visible&quot;:true},&quot;Horizontal&quot;:{&quot;Color&quot;:{&quot;Key&quot;:&quot;BorderColor&quot;},&quot;BorderWeight&quot;:&quot;Pt0_5&quot;,&quot;Type&quot;:&quot;Solid&quot;,&quot;Visible&quot;:true}}},&quot;Ccs&quot;:{&quot;TableBody&quot;:&quot;Black&quot;,&quot;TableHeading&quot;:&quot;230, 30, 40&quot;,&quot;ColoredTableHeading&quot;:&quot;230, 30, 40&quot;,&quot;BandedGrey&quot;:&quot;233, 233, 233&quot;,&quot;BorderColor&quot;:&quot;44, 44, 45&quot;,&quot;BackgroundColor&quot;:&quot;Transparent&quot;,&quot;HeaderRowText&quot;:&quot;White&quot;},&quot;Cop&quot;:{&quot;FirstRow&quot;:true,&quot;LastRow&quot;:false,&quot;FirstColumn&quot;:true,&quot;LastColumn&quot;:false,&quot;BandedRows&quot;:false,&quot;BandedColumns&quot;:false},&quot;Aaf&quot;:false}">
            <a:extLst>
              <a:ext uri="{FF2B5EF4-FFF2-40B4-BE49-F238E27FC236}">
                <a16:creationId xmlns:a16="http://schemas.microsoft.com/office/drawing/2014/main" id="{1D37F828-0689-9260-8C99-0E76C5379F62}"/>
              </a:ext>
            </a:extLst>
          </p:cNvPr>
          <p:cNvGraphicFramePr>
            <a:graphicFrameLocks noGrp="1"/>
          </p:cNvGraphicFramePr>
          <p:nvPr>
            <p:extLst>
              <p:ext uri="{D42A27DB-BD31-4B8C-83A1-F6EECF244321}">
                <p14:modId xmlns:p14="http://schemas.microsoft.com/office/powerpoint/2010/main" val="3993786882"/>
              </p:ext>
            </p:extLst>
          </p:nvPr>
        </p:nvGraphicFramePr>
        <p:xfrm>
          <a:off x="493776" y="1188720"/>
          <a:ext cx="8156448" cy="4013517"/>
        </p:xfrm>
        <a:graphic>
          <a:graphicData uri="http://schemas.openxmlformats.org/drawingml/2006/table">
            <a:tbl>
              <a:tblPr firstRow="1" bandRow="1">
                <a:tableStyleId>{5C22544A-7EE6-4342-B048-85BDC9FD1C3A}</a:tableStyleId>
              </a:tblPr>
              <a:tblGrid>
                <a:gridCol w="1298448">
                  <a:extLst>
                    <a:ext uri="{9D8B030D-6E8A-4147-A177-3AD203B41FA5}">
                      <a16:colId xmlns:a16="http://schemas.microsoft.com/office/drawing/2014/main" val="4276352587"/>
                    </a:ext>
                  </a:extLst>
                </a:gridCol>
                <a:gridCol w="5010912">
                  <a:extLst>
                    <a:ext uri="{9D8B030D-6E8A-4147-A177-3AD203B41FA5}">
                      <a16:colId xmlns:a16="http://schemas.microsoft.com/office/drawing/2014/main" val="229845689"/>
                    </a:ext>
                  </a:extLst>
                </a:gridCol>
                <a:gridCol w="1847088">
                  <a:extLst>
                    <a:ext uri="{9D8B030D-6E8A-4147-A177-3AD203B41FA5}">
                      <a16:colId xmlns:a16="http://schemas.microsoft.com/office/drawing/2014/main" val="3520121211"/>
                    </a:ext>
                  </a:extLst>
                </a:gridCol>
              </a:tblGrid>
              <a:tr h="329184">
                <a:tc>
                  <a:txBody>
                    <a:bodyPr/>
                    <a:lstStyle/>
                    <a:p>
                      <a:pPr algn="l">
                        <a:lnSpc>
                          <a:spcPct val="95000"/>
                        </a:lnSpc>
                        <a:spcAft>
                          <a:spcPts val="100"/>
                        </a:spcAft>
                      </a:pPr>
                      <a:r>
                        <a:rPr lang="en-GB" sz="900" b="0" i="0" u="none">
                          <a:solidFill>
                            <a:srgbClr val="FFFFFF"/>
                          </a:solidFill>
                          <a:latin typeface="Verdana" panose="020B0604030504040204" pitchFamily="34" charset="0"/>
                          <a:ea typeface="Verdana" panose="020B0604030504040204" pitchFamily="34" charset="0"/>
                        </a:rPr>
                        <a:t>Basis of question </a:t>
                      </a:r>
                    </a:p>
                  </a:txBody>
                  <a:tcPr marL="54864" marR="45720" marT="36576" marB="36576" anchor="ctr">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lnTlToBr w="12700" cmpd="sng">
                      <a:noFill/>
                      <a:prstDash val="solid"/>
                    </a:lnTlToBr>
                    <a:lnBlToTr w="12700" cmpd="sng">
                      <a:noFill/>
                      <a:prstDash val="solid"/>
                    </a:lnBlToTr>
                    <a:solidFill>
                      <a:srgbClr val="BC0087"/>
                    </a:solidFill>
                  </a:tcPr>
                </a:tc>
                <a:tc>
                  <a:txBody>
                    <a:bodyPr/>
                    <a:lstStyle/>
                    <a:p>
                      <a:pPr algn="l">
                        <a:lnSpc>
                          <a:spcPct val="95000"/>
                        </a:lnSpc>
                        <a:spcAft>
                          <a:spcPts val="100"/>
                        </a:spcAft>
                      </a:pPr>
                      <a:r>
                        <a:rPr lang="en-GB" sz="900" b="0" i="0" u="none">
                          <a:solidFill>
                            <a:srgbClr val="FFFFFF"/>
                          </a:solidFill>
                          <a:latin typeface="Verdana" panose="020B0604030504040204" pitchFamily="34" charset="0"/>
                          <a:ea typeface="Verdana" panose="020B0604030504040204" pitchFamily="34" charset="0"/>
                        </a:rPr>
                        <a:t>Question proposed </a:t>
                      </a:r>
                    </a:p>
                  </a:txBody>
                  <a:tcPr marL="54864" marR="45720" marT="36576" marB="36576" anchor="ctr">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lnTlToBr w="12700" cmpd="sng">
                      <a:noFill/>
                      <a:prstDash val="solid"/>
                    </a:lnTlToBr>
                    <a:lnBlToTr w="12700" cmpd="sng">
                      <a:noFill/>
                      <a:prstDash val="solid"/>
                    </a:lnBlToTr>
                    <a:solidFill>
                      <a:srgbClr val="BC0087"/>
                    </a:solidFill>
                  </a:tcPr>
                </a:tc>
                <a:tc>
                  <a:txBody>
                    <a:bodyPr/>
                    <a:lstStyle/>
                    <a:p>
                      <a:pPr algn="l">
                        <a:lnSpc>
                          <a:spcPct val="95000"/>
                        </a:lnSpc>
                        <a:spcAft>
                          <a:spcPts val="100"/>
                        </a:spcAft>
                      </a:pPr>
                      <a:r>
                        <a:rPr lang="en-GB" sz="900" b="0" i="0" u="none">
                          <a:solidFill>
                            <a:srgbClr val="FFFFFF"/>
                          </a:solidFill>
                          <a:latin typeface="Verdana" panose="020B0604030504040204" pitchFamily="34" charset="0"/>
                          <a:ea typeface="Verdana" panose="020B0604030504040204" pitchFamily="34" charset="0"/>
                        </a:rPr>
                        <a:t>Expected response </a:t>
                      </a:r>
                    </a:p>
                  </a:txBody>
                  <a:tcPr marL="54864" marR="45720" marT="36576" marB="36576" anchor="ctr">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lnTlToBr w="12700" cmpd="sng">
                      <a:noFill/>
                      <a:prstDash val="solid"/>
                    </a:lnTlToBr>
                    <a:lnBlToTr w="12700" cmpd="sng">
                      <a:noFill/>
                      <a:prstDash val="solid"/>
                    </a:lnBlToTr>
                    <a:solidFill>
                      <a:srgbClr val="BC0087"/>
                    </a:solidFill>
                  </a:tcPr>
                </a:tc>
                <a:extLst>
                  <a:ext uri="{0D108BD9-81ED-4DB2-BD59-A6C34878D82A}">
                    <a16:rowId xmlns:a16="http://schemas.microsoft.com/office/drawing/2014/main" val="4131729532"/>
                  </a:ext>
                </a:extLst>
              </a:tr>
              <a:tr h="1219801">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760054"/>
                          </a:solidFill>
                          <a:effectLst/>
                          <a:uLnTx/>
                          <a:uFillTx/>
                          <a:latin typeface="Verdana" panose="020B0604030504040204" pitchFamily="34" charset="0"/>
                          <a:ea typeface="Verdana" panose="020B0604030504040204" pitchFamily="34" charset="0"/>
                          <a:cs typeface="+mn-cs"/>
                        </a:rPr>
                        <a:t>Movement of vehicles to site </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CE8F6">
                        <a:alpha val="0"/>
                      </a:srgbClr>
                    </a:solidFill>
                  </a:tcPr>
                </a:tc>
                <a:tc>
                  <a:txBody>
                    <a:bodyPr/>
                    <a:lstStyle/>
                    <a:p>
                      <a:pPr algn="l">
                        <a:lnSpc>
                          <a:spcPct val="95000"/>
                        </a:lnSpc>
                        <a:spcAft>
                          <a:spcPts val="100"/>
                        </a:spcAft>
                      </a:pPr>
                      <a:r>
                        <a:rPr lang="en-GB" sz="900" b="0" i="0" kern="1200">
                          <a:solidFill>
                            <a:srgbClr val="282828"/>
                          </a:solidFill>
                          <a:effectLst/>
                          <a:latin typeface="Verdana" panose="020B0604030504040204" pitchFamily="34" charset="0"/>
                          <a:ea typeface="Verdana" panose="020B0604030504040204" pitchFamily="34" charset="0"/>
                          <a:cs typeface="+mn-cs"/>
                        </a:rPr>
                        <a:t>TO5 In respect of the movement of the units to and from any chosen  location  above how would you handle this in relation to the costing and scope of supply?</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FFFFF"/>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282828"/>
                          </a:solidFill>
                          <a:effectLst/>
                          <a:uLnTx/>
                          <a:uFillTx/>
                          <a:latin typeface="Verdana" panose="020B0604030504040204" pitchFamily="34" charset="0"/>
                          <a:ea typeface="Verdana" panose="020B0604030504040204" pitchFamily="34" charset="0"/>
                          <a:cs typeface="+mn-cs"/>
                        </a:rPr>
                        <a:t>Making  a case for chosen option. </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2F2F2">
                        <a:alpha val="0"/>
                      </a:srgbClr>
                    </a:solidFill>
                  </a:tcPr>
                </a:tc>
                <a:extLst>
                  <a:ext uri="{0D108BD9-81ED-4DB2-BD59-A6C34878D82A}">
                    <a16:rowId xmlns:a16="http://schemas.microsoft.com/office/drawing/2014/main" val="405532290"/>
                  </a:ext>
                </a:extLst>
              </a:tr>
              <a:tr h="1332645">
                <a:tc>
                  <a:txBody>
                    <a:bodyPr/>
                    <a:lstStyle/>
                    <a:p>
                      <a:pPr algn="l">
                        <a:lnSpc>
                          <a:spcPct val="95000"/>
                        </a:lnSpc>
                        <a:spcAft>
                          <a:spcPts val="100"/>
                        </a:spcAft>
                      </a:pPr>
                      <a:r>
                        <a:rPr lang="en-GB" sz="900" b="0" i="0" u="none">
                          <a:solidFill>
                            <a:srgbClr val="760054"/>
                          </a:solidFill>
                          <a:latin typeface="Verdana"/>
                          <a:ea typeface="Verdana"/>
                        </a:rPr>
                        <a:t>Expectation of accreditation</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CE8F6">
                        <a:alpha val="0"/>
                      </a:srgbClr>
                    </a:solidFill>
                  </a:tcPr>
                </a:tc>
                <a:tc>
                  <a:txBody>
                    <a:bodyPr/>
                    <a:lstStyle/>
                    <a:p>
                      <a:pPr algn="l">
                        <a:lnSpc>
                          <a:spcPct val="95000"/>
                        </a:lnSpc>
                        <a:spcAft>
                          <a:spcPts val="100"/>
                        </a:spcAft>
                      </a:pPr>
                      <a:r>
                        <a:rPr lang="en-GB" sz="900" b="0" i="0" kern="1200">
                          <a:solidFill>
                            <a:srgbClr val="282828"/>
                          </a:solidFill>
                          <a:effectLst/>
                          <a:latin typeface="Verdana"/>
                          <a:ea typeface="Verdana"/>
                          <a:cs typeface="+mn-cs"/>
                        </a:rPr>
                        <a:t>T06. We may choose to require a supplier in any future tender to be accredited with the Rail Industry Qualification Scheme to deliver under the relevant RICCL codes</a:t>
                      </a:r>
                    </a:p>
                    <a:p>
                      <a:pPr lvl="0" algn="l">
                        <a:lnSpc>
                          <a:spcPct val="95000"/>
                        </a:lnSpc>
                        <a:spcAft>
                          <a:spcPts val="100"/>
                        </a:spcAft>
                        <a:buNone/>
                      </a:pPr>
                      <a:endParaRPr lang="en-GB" sz="900" b="0" i="0" kern="1200">
                        <a:solidFill>
                          <a:schemeClr val="dk1"/>
                        </a:solidFill>
                        <a:effectLst/>
                        <a:latin typeface="Verdana"/>
                        <a:ea typeface="Verdana"/>
                        <a:cs typeface="+mn-cs"/>
                      </a:endParaRPr>
                    </a:p>
                    <a:p>
                      <a:pPr lvl="0" algn="l">
                        <a:lnSpc>
                          <a:spcPct val="95000"/>
                        </a:lnSpc>
                        <a:spcAft>
                          <a:spcPts val="100"/>
                        </a:spcAft>
                        <a:buNone/>
                      </a:pPr>
                      <a:r>
                        <a:rPr lang="en-GB" sz="900" b="0" i="0" kern="1200">
                          <a:solidFill>
                            <a:srgbClr val="282828"/>
                          </a:solidFill>
                          <a:effectLst/>
                          <a:latin typeface="Verdana"/>
                          <a:ea typeface="Verdana"/>
                          <a:cs typeface="+mn-cs"/>
                        </a:rPr>
                        <a:t>Please indicate if the competence and accreditation requirements would prevent you from entering a bid or significantly impact our ability to make a viable bid.</a:t>
                      </a:r>
                    </a:p>
                    <a:p>
                      <a:pPr lvl="0" algn="l">
                        <a:lnSpc>
                          <a:spcPct val="95000"/>
                        </a:lnSpc>
                        <a:spcAft>
                          <a:spcPts val="100"/>
                        </a:spcAft>
                        <a:buNone/>
                      </a:pPr>
                      <a:endParaRPr lang="en-GB" sz="900" b="0" i="0" kern="1200">
                        <a:solidFill>
                          <a:schemeClr val="dk1"/>
                        </a:solidFill>
                        <a:effectLst/>
                        <a:latin typeface="Verdana"/>
                        <a:ea typeface="Verdana"/>
                        <a:cs typeface="+mn-cs"/>
                      </a:endParaRPr>
                    </a:p>
                    <a:p>
                      <a:pPr lvl="0" algn="l">
                        <a:lnSpc>
                          <a:spcPct val="95000"/>
                        </a:lnSpc>
                        <a:spcAft>
                          <a:spcPts val="100"/>
                        </a:spcAft>
                        <a:buNone/>
                      </a:pPr>
                      <a:r>
                        <a:rPr lang="en-GB" sz="900" b="0" i="0" kern="1200">
                          <a:solidFill>
                            <a:srgbClr val="282828"/>
                          </a:solidFill>
                          <a:latin typeface="Verdana"/>
                          <a:ea typeface="Verdana"/>
                          <a:cs typeface="+mn-cs"/>
                        </a:rPr>
                        <a:t>If potential future bidders choose to apply for, or maintain, any RISQS accreditation, they should not rely on this PMEQ when making any decision to do so.  </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DFDFD"/>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lang="en-GB" sz="900" b="0" i="0" u="none">
                          <a:solidFill>
                            <a:srgbClr val="282828"/>
                          </a:solidFill>
                          <a:latin typeface="Verdana"/>
                          <a:ea typeface="Verdana"/>
                        </a:rPr>
                        <a:t>Commentary around RISQS accreditation/ willingness to obtain</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7F7F7">
                        <a:alpha val="0"/>
                      </a:srgbClr>
                    </a:solidFill>
                  </a:tcPr>
                </a:tc>
                <a:extLst>
                  <a:ext uri="{0D108BD9-81ED-4DB2-BD59-A6C34878D82A}">
                    <a16:rowId xmlns:a16="http://schemas.microsoft.com/office/drawing/2014/main" val="1281776780"/>
                  </a:ext>
                </a:extLst>
              </a:tr>
              <a:tr h="1131887">
                <a:tc>
                  <a:txBody>
                    <a:bodyPr/>
                    <a:lstStyle/>
                    <a:p>
                      <a:pPr algn="l">
                        <a:lnSpc>
                          <a:spcPct val="95000"/>
                        </a:lnSpc>
                        <a:spcAft>
                          <a:spcPts val="100"/>
                        </a:spcAft>
                      </a:pPr>
                      <a:r>
                        <a:rPr lang="en-GB" sz="900" b="0" i="0" u="none">
                          <a:solidFill>
                            <a:srgbClr val="760054"/>
                          </a:solidFill>
                          <a:latin typeface="Verdana"/>
                          <a:ea typeface="Verdana"/>
                        </a:rPr>
                        <a:t>Maintenance</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CE8F6">
                        <a:alpha val="0"/>
                      </a:srgbClr>
                    </a:solidFill>
                  </a:tcPr>
                </a:tc>
                <a:tc>
                  <a:txBody>
                    <a:bodyPr/>
                    <a:lstStyle/>
                    <a:p>
                      <a:pPr algn="l">
                        <a:lnSpc>
                          <a:spcPct val="95000"/>
                        </a:lnSpc>
                        <a:spcAft>
                          <a:spcPts val="100"/>
                        </a:spcAft>
                      </a:pPr>
                      <a:r>
                        <a:rPr lang="en-GB" sz="900" b="0" i="0" kern="1200">
                          <a:solidFill>
                            <a:srgbClr val="282828"/>
                          </a:solidFill>
                          <a:effectLst/>
                          <a:latin typeface="Verdana"/>
                          <a:ea typeface="Verdana"/>
                          <a:cs typeface="+mn-cs"/>
                        </a:rPr>
                        <a:t>T07. Please outline any maintenance requirements for proposed solutions and whether you offer a managed maintenance service or if solutions can be maintained by third parties? </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FFFFF"/>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lang="en-GB" sz="900" b="0" i="0" u="none">
                          <a:solidFill>
                            <a:srgbClr val="282828"/>
                          </a:solidFill>
                          <a:latin typeface="Verdana" panose="020B0604030504040204" pitchFamily="34" charset="0"/>
                          <a:ea typeface="Verdana" panose="020B0604030504040204" pitchFamily="34" charset="0"/>
                        </a:rPr>
                        <a:t>Written response</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2F2F2">
                        <a:alpha val="0"/>
                      </a:srgbClr>
                    </a:solidFill>
                  </a:tcPr>
                </a:tc>
                <a:extLst>
                  <a:ext uri="{0D108BD9-81ED-4DB2-BD59-A6C34878D82A}">
                    <a16:rowId xmlns:a16="http://schemas.microsoft.com/office/drawing/2014/main" val="3197983280"/>
                  </a:ext>
                </a:extLst>
              </a:tr>
            </a:tbl>
          </a:graphicData>
        </a:graphic>
      </p:graphicFrame>
      <p:sp>
        <p:nvSpPr>
          <p:cNvPr id="12" name="Rectangle 11"/>
          <p:cNvSpPr/>
          <p:nvPr/>
        </p:nvSpPr>
        <p:spPr>
          <a:xfrm>
            <a:off x="493776" y="960120"/>
            <a:ext cx="1143000" cy="32004"/>
          </a:xfrm>
          <a:prstGeom prst="rect">
            <a:avLst/>
          </a:prstGeom>
          <a:solidFill>
            <a:srgbClr val="BC0087"/>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Rectangle 12"/>
          <p:cNvSpPr/>
          <p:nvPr/>
        </p:nvSpPr>
        <p:spPr>
          <a:xfrm>
            <a:off x="1673352" y="969264"/>
            <a:ext cx="6976872" cy="13716"/>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Section label"/>
          <p:cNvSpPr txBox="1"/>
          <p:nvPr/>
        </p:nvSpPr>
        <p:spPr>
          <a:xfrm>
            <a:off x="6565392" y="365760"/>
            <a:ext cx="2084831" cy="237744"/>
          </a:xfrm>
          <a:prstGeom prst="rect">
            <a:avLst/>
          </a:prstGeom>
          <a:noFill/>
        </p:spPr>
        <p:txBody>
          <a:bodyPr wrap="square" lIns="18288" tIns="9144" rIns="18288" bIns="9144" anchor="t">
            <a:spAutoFit/>
          </a:bodyPr>
          <a:lstStyle/>
          <a:p>
            <a:pPr algn="r"/>
            <a:r>
              <a:rPr sz="750" b="1">
                <a:solidFill>
                  <a:srgbClr val="5C5C5C"/>
                </a:solidFill>
                <a:latin typeface="Verdana"/>
              </a:rPr>
              <a:t>TECHNICAL</a:t>
            </a:r>
          </a:p>
        </p:txBody>
      </p:sp>
      <p:sp>
        <p:nvSpPr>
          <p:cNvPr id="15" name="Rectangle 14"/>
          <p:cNvSpPr/>
          <p:nvPr/>
        </p:nvSpPr>
        <p:spPr>
          <a:xfrm>
            <a:off x="493776" y="6565392"/>
            <a:ext cx="8138160" cy="10972"/>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 name="Footer"/>
          <p:cNvSpPr txBox="1"/>
          <p:nvPr/>
        </p:nvSpPr>
        <p:spPr>
          <a:xfrm>
            <a:off x="7388352" y="6601968"/>
            <a:ext cx="1234440" cy="164592"/>
          </a:xfrm>
          <a:prstGeom prst="rect">
            <a:avLst/>
          </a:prstGeom>
          <a:noFill/>
        </p:spPr>
        <p:txBody>
          <a:bodyPr wrap="square" lIns="18288" tIns="9144" rIns="18288" bIns="9144" anchor="t">
            <a:spAutoFit/>
          </a:bodyPr>
          <a:lstStyle/>
          <a:p>
            <a:pPr algn="r"/>
            <a:r>
              <a:rPr sz="550" b="0">
                <a:solidFill>
                  <a:srgbClr val="5C5C5C"/>
                </a:solidFill>
                <a:latin typeface="Verdana"/>
              </a:rPr>
              <a:t>PMEQ  |  06</a:t>
            </a:r>
          </a:p>
        </p:txBody>
      </p:sp>
    </p:spTree>
    <p:extLst>
      <p:ext uri="{BB962C8B-B14F-4D97-AF65-F5344CB8AC3E}">
        <p14:creationId xmlns:p14="http://schemas.microsoft.com/office/powerpoint/2010/main" val="3614957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rgbClr val="F8F7F5"/>
        </a:solidFill>
        <a:effectLst/>
      </p:bgPr>
    </p:bg>
    <p:spTree>
      <p:nvGrpSpPr>
        <p:cNvPr id="1" name="">
          <a:extLst>
            <a:ext uri="{FF2B5EF4-FFF2-40B4-BE49-F238E27FC236}">
              <a16:creationId xmlns:a16="http://schemas.microsoft.com/office/drawing/2014/main" id="{71802FC6-BA68-88E3-3079-19C37EACDF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CCD52F-CA21-A145-F342-7458A4CBB1F6}"/>
              </a:ext>
            </a:extLst>
          </p:cNvPr>
          <p:cNvSpPr>
            <a:spLocks noGrp="1"/>
          </p:cNvSpPr>
          <p:nvPr>
            <p:ph type="title"/>
          </p:nvPr>
        </p:nvSpPr>
        <p:spPr>
          <a:xfrm>
            <a:off x="493776" y="329184"/>
            <a:ext cx="5852160" cy="420624"/>
          </a:xfrm>
        </p:spPr>
        <p:txBody>
          <a:bodyPr wrap="square" lIns="27432" tIns="18288" rIns="27432" bIns="18288">
            <a:noAutofit/>
          </a:bodyPr>
          <a:lstStyle/>
          <a:p>
            <a:pPr algn="l">
              <a:lnSpc>
                <a:spcPct val="95000"/>
              </a:lnSpc>
            </a:pPr>
            <a:r>
              <a:rPr lang="en-GB" sz="1600" b="1">
                <a:solidFill>
                  <a:srgbClr val="BC0087"/>
                </a:solidFill>
                <a:latin typeface="Verdana" panose="020B0604030504040204" pitchFamily="34" charset="0"/>
                <a:ea typeface="+mn-ea"/>
                <a:cs typeface="+mn-cs"/>
              </a:rPr>
              <a:t>Technical 3</a:t>
            </a:r>
            <a:endParaRPr lang="en-GB" sz="1800">
              <a:solidFill>
                <a:srgbClr val="12387F"/>
              </a:solidFill>
              <a:latin typeface="Arial" panose="020B0604020202020204" pitchFamily="34" charset="0"/>
              <a:cs typeface="Arial" panose="020B0604020202020204" pitchFamily="34" charset="0"/>
            </a:endParaRPr>
          </a:p>
        </p:txBody>
      </p:sp>
      <p:graphicFrame>
        <p:nvGraphicFramePr>
          <p:cNvPr id="11" name="Table 10" descr="{&quot;Ott&quot;:{&quot;FirstRow&quot;:{&quot;BackgroundColor&quot;:{&quot;Key&quot;:&quot;ColoredTableHeading&quot;},&quot;Font&quot;:{&quot;Name&quot;:&quot;Arial&quot;,&quot;Size&quot;:8.5,&quot;Bold&quot;:true,&quot;Color&quot;:{&quot;Key&quot;:&quot;HeaderRowText&quot;},&quot;BulletColor&quot;:{&quot;Key&quot;:&quot;HeaderRowText&quot;}}},&quot;FitRowHeightPp&quot;:true,&quot;ZeroMarginsWord&quot;:true,&quot;BackgroundColor&quot;:{&quot;Key&quot;:&quot;BackgroundColor&quot;},&quot;Font&quot;:{&quot;Name&quot;:&quot;Times New Roman (Headings)&quot;,&quot;Size&quot;:9.0,&quot;Bold&quot;:false,&quot;Italic&quot;:false,&quot;Underline&quot;:false,&quot;Color&quot;:{&quot;Key&quot;:&quot;TableBody&quot;},&quot;BulletColor&quot;:{&quot;Key&quot;:&quot;TableBody&quot;}},&quot;Alignment&quot;:{&quot;Horizontal&quot;:&quot;Left&quot;,&quot;Vertical&quot;:&quot;Center&quot;},&quot;Margin&quot;:{&quot;Left&quot;:5.6692915,&quot;Top&quot;:5.6692915,&quot;Right&quot;:5.6692915,&quot;Bottom&quot;:5.6692915},&quot;Borders&quot;:{&quot;Vertical&quot;:{&quot;Color&quot;:{&quot;Key&quot;:&quot;BorderColor&quot;},&quot;BorderWeight&quot;:&quot;Pt0_5&quot;,&quot;Type&quot;:&quot;Solid&quot;,&quot;Visible&quot;:true},&quot;Horizontal&quot;:{&quot;Color&quot;:{&quot;Key&quot;:&quot;BorderColor&quot;},&quot;BorderWeight&quot;:&quot;Pt0_5&quot;,&quot;Type&quot;:&quot;Solid&quot;,&quot;Visible&quot;:true}}},&quot;Ccs&quot;:{&quot;TableBody&quot;:&quot;Black&quot;,&quot;TableHeading&quot;:&quot;230, 30, 40&quot;,&quot;ColoredTableHeading&quot;:&quot;230, 30, 40&quot;,&quot;BandedGrey&quot;:&quot;233, 233, 233&quot;,&quot;BorderColor&quot;:&quot;44, 44, 45&quot;,&quot;BackgroundColor&quot;:&quot;Transparent&quot;,&quot;HeaderRowText&quot;:&quot;White&quot;},&quot;Cop&quot;:{&quot;FirstRow&quot;:true,&quot;LastRow&quot;:false,&quot;FirstColumn&quot;:true,&quot;LastColumn&quot;:false,&quot;BandedRows&quot;:false,&quot;BandedColumns&quot;:false},&quot;Aaf&quot;:false}">
            <a:extLst>
              <a:ext uri="{FF2B5EF4-FFF2-40B4-BE49-F238E27FC236}">
                <a16:creationId xmlns:a16="http://schemas.microsoft.com/office/drawing/2014/main" id="{411F5822-2895-5E65-21EA-2582FE883B75}"/>
              </a:ext>
            </a:extLst>
          </p:cNvPr>
          <p:cNvGraphicFramePr>
            <a:graphicFrameLocks noGrp="1"/>
          </p:cNvGraphicFramePr>
          <p:nvPr>
            <p:extLst>
              <p:ext uri="{D42A27DB-BD31-4B8C-83A1-F6EECF244321}">
                <p14:modId xmlns:p14="http://schemas.microsoft.com/office/powerpoint/2010/main" val="1594241063"/>
              </p:ext>
            </p:extLst>
          </p:nvPr>
        </p:nvGraphicFramePr>
        <p:xfrm>
          <a:off x="493776" y="1188721"/>
          <a:ext cx="8156448" cy="4534463"/>
        </p:xfrm>
        <a:graphic>
          <a:graphicData uri="http://schemas.openxmlformats.org/drawingml/2006/table">
            <a:tbl>
              <a:tblPr firstRow="1" bandRow="1">
                <a:tableStyleId>{5C22544A-7EE6-4342-B048-85BDC9FD1C3A}</a:tableStyleId>
              </a:tblPr>
              <a:tblGrid>
                <a:gridCol w="1298448">
                  <a:extLst>
                    <a:ext uri="{9D8B030D-6E8A-4147-A177-3AD203B41FA5}">
                      <a16:colId xmlns:a16="http://schemas.microsoft.com/office/drawing/2014/main" val="4276352587"/>
                    </a:ext>
                  </a:extLst>
                </a:gridCol>
                <a:gridCol w="5010912">
                  <a:extLst>
                    <a:ext uri="{9D8B030D-6E8A-4147-A177-3AD203B41FA5}">
                      <a16:colId xmlns:a16="http://schemas.microsoft.com/office/drawing/2014/main" val="229845689"/>
                    </a:ext>
                  </a:extLst>
                </a:gridCol>
                <a:gridCol w="1847088">
                  <a:extLst>
                    <a:ext uri="{9D8B030D-6E8A-4147-A177-3AD203B41FA5}">
                      <a16:colId xmlns:a16="http://schemas.microsoft.com/office/drawing/2014/main" val="3520121211"/>
                    </a:ext>
                  </a:extLst>
                </a:gridCol>
              </a:tblGrid>
              <a:tr h="202930">
                <a:tc>
                  <a:txBody>
                    <a:bodyPr/>
                    <a:lstStyle/>
                    <a:p>
                      <a:pPr algn="l">
                        <a:lnSpc>
                          <a:spcPct val="95000"/>
                        </a:lnSpc>
                        <a:spcAft>
                          <a:spcPts val="100"/>
                        </a:spcAft>
                      </a:pPr>
                      <a:r>
                        <a:rPr lang="en-GB" sz="900" b="0" i="0" u="none">
                          <a:solidFill>
                            <a:srgbClr val="FFFFFF"/>
                          </a:solidFill>
                          <a:latin typeface="Verdana" panose="020B0604030504040204" pitchFamily="34" charset="0"/>
                          <a:ea typeface="Verdana" panose="020B0604030504040204" pitchFamily="34" charset="0"/>
                        </a:rPr>
                        <a:t>Basis of question </a:t>
                      </a:r>
                    </a:p>
                  </a:txBody>
                  <a:tcPr marL="54864" marR="45720" marT="36576" marB="36576" anchor="ctr">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lnTlToBr w="12700" cmpd="sng">
                      <a:noFill/>
                      <a:prstDash val="solid"/>
                    </a:lnTlToBr>
                    <a:lnBlToTr w="12700" cmpd="sng">
                      <a:noFill/>
                      <a:prstDash val="solid"/>
                    </a:lnBlToTr>
                    <a:solidFill>
                      <a:srgbClr val="BC0087"/>
                    </a:solidFill>
                  </a:tcPr>
                </a:tc>
                <a:tc>
                  <a:txBody>
                    <a:bodyPr/>
                    <a:lstStyle/>
                    <a:p>
                      <a:pPr algn="l">
                        <a:lnSpc>
                          <a:spcPct val="95000"/>
                        </a:lnSpc>
                        <a:spcAft>
                          <a:spcPts val="100"/>
                        </a:spcAft>
                      </a:pPr>
                      <a:r>
                        <a:rPr lang="en-GB" sz="900" b="0" i="0" u="none">
                          <a:solidFill>
                            <a:srgbClr val="FFFFFF"/>
                          </a:solidFill>
                          <a:latin typeface="Verdana" panose="020B0604030504040204" pitchFamily="34" charset="0"/>
                          <a:ea typeface="Verdana" panose="020B0604030504040204" pitchFamily="34" charset="0"/>
                        </a:rPr>
                        <a:t>Question proposed </a:t>
                      </a:r>
                    </a:p>
                  </a:txBody>
                  <a:tcPr marL="54864" marR="45720" marT="36576" marB="36576" anchor="ctr">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lnTlToBr w="12700" cmpd="sng">
                      <a:noFill/>
                      <a:prstDash val="solid"/>
                    </a:lnTlToBr>
                    <a:lnBlToTr w="12700" cmpd="sng">
                      <a:noFill/>
                      <a:prstDash val="solid"/>
                    </a:lnBlToTr>
                    <a:solidFill>
                      <a:srgbClr val="BC0087"/>
                    </a:solidFill>
                  </a:tcPr>
                </a:tc>
                <a:tc>
                  <a:txBody>
                    <a:bodyPr/>
                    <a:lstStyle/>
                    <a:p>
                      <a:pPr algn="l">
                        <a:lnSpc>
                          <a:spcPct val="95000"/>
                        </a:lnSpc>
                        <a:spcAft>
                          <a:spcPts val="100"/>
                        </a:spcAft>
                      </a:pPr>
                      <a:r>
                        <a:rPr lang="en-GB" sz="900" b="0" i="0" u="none">
                          <a:solidFill>
                            <a:srgbClr val="FFFFFF"/>
                          </a:solidFill>
                          <a:latin typeface="Verdana" panose="020B0604030504040204" pitchFamily="34" charset="0"/>
                          <a:ea typeface="Verdana" panose="020B0604030504040204" pitchFamily="34" charset="0"/>
                        </a:rPr>
                        <a:t>Expected response </a:t>
                      </a:r>
                    </a:p>
                  </a:txBody>
                  <a:tcPr marL="54864" marR="45720" marT="36576" marB="36576" anchor="ctr">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lnTlToBr w="12700" cmpd="sng">
                      <a:noFill/>
                      <a:prstDash val="solid"/>
                    </a:lnTlToBr>
                    <a:lnBlToTr w="12700" cmpd="sng">
                      <a:noFill/>
                      <a:prstDash val="solid"/>
                    </a:lnBlToTr>
                    <a:solidFill>
                      <a:srgbClr val="BC0087"/>
                    </a:solidFill>
                  </a:tcPr>
                </a:tc>
                <a:extLst>
                  <a:ext uri="{0D108BD9-81ED-4DB2-BD59-A6C34878D82A}">
                    <a16:rowId xmlns:a16="http://schemas.microsoft.com/office/drawing/2014/main" val="4131729532"/>
                  </a:ext>
                </a:extLst>
              </a:tr>
              <a:tr h="914400">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760054"/>
                          </a:solidFill>
                          <a:effectLst/>
                          <a:uLnTx/>
                          <a:uFillTx/>
                          <a:latin typeface="Verdana" panose="020B0604030504040204" pitchFamily="34" charset="0"/>
                          <a:ea typeface="Verdana" panose="020B0604030504040204" pitchFamily="34" charset="0"/>
                          <a:cs typeface="+mn-cs"/>
                        </a:rPr>
                        <a:t>Cycle time </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CE8F6">
                        <a:alpha val="0"/>
                      </a:srgbClr>
                    </a:solidFill>
                  </a:tcPr>
                </a:tc>
                <a:tc>
                  <a:txBody>
                    <a:bodyPr/>
                    <a:lstStyle/>
                    <a:p>
                      <a:pPr marL="0" marR="0" lvl="0" indent="0" algn="l" rtl="0" eaLnBrk="1" fontAlgn="auto" latinLnBrk="0" hangingPunct="1">
                        <a:lnSpc>
                          <a:spcPct val="95000"/>
                        </a:lnSpc>
                        <a:spcBef>
                          <a:spcPts val="0"/>
                        </a:spcBef>
                        <a:spcAft>
                          <a:spcPts val="100"/>
                        </a:spcAft>
                        <a:buClrTx/>
                        <a:buSzTx/>
                        <a:buFontTx/>
                        <a:buNone/>
                      </a:pPr>
                      <a:r>
                        <a:rPr kumimoji="0" lang="en-GB" sz="900" b="0" i="0" u="none" strike="noStrike" kern="1200" cap="none" spc="0" normalizeH="0" baseline="0" noProof="0">
                          <a:ln>
                            <a:noFill/>
                          </a:ln>
                          <a:solidFill>
                            <a:srgbClr val="282828"/>
                          </a:solidFill>
                          <a:effectLst/>
                          <a:uLnTx/>
                          <a:uFillTx/>
                          <a:latin typeface="Verdana"/>
                          <a:ea typeface="Verdana"/>
                          <a:cs typeface="+mn-cs"/>
                        </a:rPr>
                        <a:t>T08. </a:t>
                      </a:r>
                      <a:r>
                        <a:rPr lang="en-GB" sz="900" b="0" i="0" u="none" strike="noStrike" kern="1200" cap="none" spc="0" normalizeH="0" baseline="0" noProof="0">
                          <a:ln>
                            <a:noFill/>
                          </a:ln>
                          <a:solidFill>
                            <a:srgbClr val="282828"/>
                          </a:solidFill>
                          <a:effectLst/>
                          <a:uLnTx/>
                          <a:uFillTx/>
                          <a:latin typeface="Verdana"/>
                          <a:ea typeface="Verdana"/>
                          <a:cs typeface="+mn-cs"/>
                        </a:rPr>
                        <a:t>What would be an indicative mobilisation time and what would be an estimated  total duration for 74 units to be completed? </a:t>
                      </a:r>
                      <a:endParaRPr lang="en-US"/>
                    </a:p>
                    <a:p>
                      <a:pPr marL="0" marR="0" lvl="0" indent="0" algn="l">
                        <a:lnSpc>
                          <a:spcPct val="95000"/>
                        </a:lnSpc>
                        <a:spcBef>
                          <a:spcPts val="0"/>
                        </a:spcBef>
                        <a:spcAft>
                          <a:spcPts val="100"/>
                        </a:spcAft>
                        <a:buClrTx/>
                        <a:buSzTx/>
                        <a:buFontTx/>
                        <a:buNone/>
                      </a:pPr>
                      <a:r>
                        <a:rPr lang="en-GB" sz="900" b="0" i="0" u="none" strike="noStrike" kern="1200" cap="none" spc="0" normalizeH="0" baseline="0" noProof="0">
                          <a:ln>
                            <a:noFill/>
                          </a:ln>
                          <a:solidFill>
                            <a:srgbClr val="282828"/>
                          </a:solidFill>
                          <a:effectLst/>
                          <a:uLnTx/>
                          <a:uFillTx/>
                          <a:latin typeface="Verdana"/>
                          <a:ea typeface="Verdana"/>
                          <a:cs typeface="+mn-cs"/>
                        </a:rPr>
                        <a:t>  </a:t>
                      </a:r>
                    </a:p>
                    <a:p>
                      <a:pPr marL="0" marR="0" lvl="0" indent="0" algn="l">
                        <a:lnSpc>
                          <a:spcPct val="95000"/>
                        </a:lnSpc>
                        <a:spcBef>
                          <a:spcPts val="0"/>
                        </a:spcBef>
                        <a:spcAft>
                          <a:spcPts val="100"/>
                        </a:spcAft>
                        <a:buClrTx/>
                        <a:buSzTx/>
                        <a:buFontTx/>
                        <a:buNone/>
                      </a:pPr>
                      <a:r>
                        <a:rPr kumimoji="0" lang="en-GB" sz="900" b="0" i="0" u="none" strike="noStrike" kern="1200" cap="none" spc="0" normalizeH="0" baseline="0" noProof="0">
                          <a:ln>
                            <a:noFill/>
                          </a:ln>
                          <a:solidFill>
                            <a:srgbClr val="282828"/>
                          </a:solidFill>
                          <a:effectLst/>
                          <a:uLnTx/>
                          <a:uFillTx/>
                          <a:latin typeface="Verdana"/>
                          <a:ea typeface="Verdana"/>
                          <a:cs typeface="+mn-cs"/>
                        </a:rPr>
                        <a:t>Please provide an outline of the cycle time of each unit from first unit proving to the production run. How many units would be optimum to have in the cycle at any one time. </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FFFFF"/>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282828"/>
                          </a:solidFill>
                          <a:effectLst/>
                          <a:uLnTx/>
                          <a:uFillTx/>
                          <a:latin typeface="Verdana" panose="020B0604030504040204" pitchFamily="34" charset="0"/>
                          <a:ea typeface="Verdana" panose="020B0604030504040204" pitchFamily="34" charset="0"/>
                          <a:cs typeface="+mn-cs"/>
                        </a:rPr>
                        <a:t>Based on any previous case studies of similar upgrades.</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2F2F2">
                        <a:alpha val="0"/>
                      </a:srgbClr>
                    </a:solidFill>
                  </a:tcPr>
                </a:tc>
                <a:extLst>
                  <a:ext uri="{0D108BD9-81ED-4DB2-BD59-A6C34878D82A}">
                    <a16:rowId xmlns:a16="http://schemas.microsoft.com/office/drawing/2014/main" val="2911444509"/>
                  </a:ext>
                </a:extLst>
              </a:tr>
              <a:tr h="731391">
                <a:tc>
                  <a:txBody>
                    <a:bodyPr/>
                    <a:lstStyle/>
                    <a:p>
                      <a:pPr algn="l">
                        <a:lnSpc>
                          <a:spcPct val="95000"/>
                        </a:lnSpc>
                        <a:spcAft>
                          <a:spcPts val="100"/>
                        </a:spcAft>
                      </a:pPr>
                      <a:r>
                        <a:rPr lang="en-GB" sz="900" b="0" i="0" u="none">
                          <a:solidFill>
                            <a:srgbClr val="760054"/>
                          </a:solidFill>
                          <a:latin typeface="Verdana"/>
                          <a:ea typeface="Verdana"/>
                        </a:rPr>
                        <a:t>Reliability</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CE8F6">
                        <a:alpha val="0"/>
                      </a:srgbClr>
                    </a:solidFill>
                  </a:tcPr>
                </a:tc>
                <a:tc>
                  <a:txBody>
                    <a:bodyPr/>
                    <a:lstStyle/>
                    <a:p>
                      <a:pPr algn="l">
                        <a:lnSpc>
                          <a:spcPct val="95000"/>
                        </a:lnSpc>
                        <a:spcAft>
                          <a:spcPts val="100"/>
                        </a:spcAft>
                      </a:pPr>
                      <a:r>
                        <a:rPr lang="en-GB" sz="900" b="0" i="0" kern="1200">
                          <a:solidFill>
                            <a:srgbClr val="282828"/>
                          </a:solidFill>
                          <a:effectLst/>
                          <a:latin typeface="Verdana" panose="020B0604030504040204" pitchFamily="34" charset="0"/>
                          <a:ea typeface="Verdana" panose="020B0604030504040204" pitchFamily="34" charset="0"/>
                          <a:cs typeface="+mn-cs"/>
                        </a:rPr>
                        <a:t>T09.How would you ensure reliability of the upgraded fittings and systems post installation.</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DFDFD"/>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lang="en-GB" sz="900" b="0" i="0" u="none">
                          <a:solidFill>
                            <a:srgbClr val="282828"/>
                          </a:solidFill>
                          <a:latin typeface="Verdana" panose="020B0604030504040204" pitchFamily="34" charset="0"/>
                          <a:ea typeface="Verdana" panose="020B0604030504040204" pitchFamily="34" charset="0"/>
                        </a:rPr>
                        <a:t>Written response</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7F7F7">
                        <a:alpha val="0"/>
                      </a:srgbClr>
                    </a:solidFill>
                  </a:tcPr>
                </a:tc>
                <a:extLst>
                  <a:ext uri="{0D108BD9-81ED-4DB2-BD59-A6C34878D82A}">
                    <a16:rowId xmlns:a16="http://schemas.microsoft.com/office/drawing/2014/main" val="405532290"/>
                  </a:ext>
                </a:extLst>
              </a:tr>
              <a:tr h="601103">
                <a:tc>
                  <a:txBody>
                    <a:bodyPr/>
                    <a:lstStyle/>
                    <a:p>
                      <a:pPr algn="l">
                        <a:lnSpc>
                          <a:spcPct val="95000"/>
                        </a:lnSpc>
                        <a:spcAft>
                          <a:spcPts val="100"/>
                        </a:spcAft>
                      </a:pPr>
                      <a:r>
                        <a:rPr lang="en-GB" sz="900" b="0" i="0" u="none">
                          <a:solidFill>
                            <a:srgbClr val="760054"/>
                          </a:solidFill>
                          <a:latin typeface="Verdana"/>
                          <a:ea typeface="Verdana"/>
                        </a:rPr>
                        <a:t>Quality </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round/>
                      <a:headEnd type="none" w="med" len="med"/>
                      <a:tailEnd type="none" w="med" len="med"/>
                    </a:lnB>
                    <a:solidFill>
                      <a:srgbClr val="FCE8F6">
                        <a:alpha val="0"/>
                      </a:srgbClr>
                    </a:solidFill>
                  </a:tcPr>
                </a:tc>
                <a:tc>
                  <a:txBody>
                    <a:bodyPr/>
                    <a:lstStyle/>
                    <a:p>
                      <a:pPr algn="l">
                        <a:lnSpc>
                          <a:spcPct val="95000"/>
                        </a:lnSpc>
                        <a:spcAft>
                          <a:spcPts val="100"/>
                        </a:spcAft>
                      </a:pPr>
                      <a:r>
                        <a:rPr lang="en-GB" sz="900" b="0" i="0" kern="1200">
                          <a:solidFill>
                            <a:srgbClr val="282828"/>
                          </a:solidFill>
                          <a:effectLst/>
                          <a:latin typeface="Verdana" panose="020B0604030504040204" pitchFamily="34" charset="0"/>
                          <a:ea typeface="Verdana" panose="020B0604030504040204" pitchFamily="34" charset="0"/>
                          <a:cs typeface="+mn-cs"/>
                        </a:rPr>
                        <a:t>T10. How would you address supplier quality, design and integration quality, in process and final release quality requirements?</a:t>
                      </a:r>
                    </a:p>
                    <a:p>
                      <a:pPr algn="l">
                        <a:lnSpc>
                          <a:spcPct val="95000"/>
                        </a:lnSpc>
                        <a:spcAft>
                          <a:spcPts val="100"/>
                        </a:spcAft>
                      </a:pPr>
                      <a:endParaRPr lang="en-GB" sz="900" b="0" i="0" kern="1200">
                        <a:solidFill>
                          <a:schemeClr val="dk1"/>
                        </a:solidFill>
                        <a:effectLst/>
                        <a:latin typeface="Verdana" panose="020B0604030504040204" pitchFamily="34" charset="0"/>
                        <a:ea typeface="Verdana" panose="020B0604030504040204" pitchFamily="34" charset="0"/>
                        <a:cs typeface="+mn-cs"/>
                      </a:endParaRP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lang="en-GB" sz="900" b="0" i="0" u="none">
                          <a:solidFill>
                            <a:srgbClr val="282828"/>
                          </a:solidFill>
                          <a:latin typeface="Verdana" panose="020B0604030504040204" pitchFamily="34" charset="0"/>
                          <a:ea typeface="Verdana" panose="020B0604030504040204" pitchFamily="34" charset="0"/>
                        </a:rPr>
                        <a:t>Written response, ref to successful case studies supported by data.</a:t>
                      </a:r>
                    </a:p>
                    <a:p>
                      <a:pPr marL="0" marR="0" lvl="0" indent="0" algn="l" defTabSz="914400" rtl="0" eaLnBrk="1" fontAlgn="auto" latinLnBrk="0" hangingPunct="1">
                        <a:lnSpc>
                          <a:spcPct val="95000"/>
                        </a:lnSpc>
                        <a:spcBef>
                          <a:spcPts val="0"/>
                        </a:spcBef>
                        <a:spcAft>
                          <a:spcPts val="100"/>
                        </a:spcAft>
                        <a:buClrTx/>
                        <a:buSzTx/>
                        <a:buFontTx/>
                        <a:buNone/>
                        <a:tabLst/>
                        <a:defRPr/>
                      </a:pPr>
                      <a:endParaRPr lang="en-GB" sz="900" b="0" i="0" u="none">
                        <a:solidFill>
                          <a:schemeClr val="tx1"/>
                        </a:solidFill>
                        <a:latin typeface="Verdana" panose="020B0604030504040204" pitchFamily="34" charset="0"/>
                        <a:ea typeface="Verdana" panose="020B0604030504040204" pitchFamily="34" charset="0"/>
                      </a:endParaRP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round/>
                      <a:headEnd type="none" w="med" len="med"/>
                      <a:tailEnd type="none" w="med" len="med"/>
                    </a:lnB>
                    <a:solidFill>
                      <a:srgbClr val="F2F2F2">
                        <a:alpha val="0"/>
                      </a:srgbClr>
                    </a:solidFill>
                  </a:tcPr>
                </a:tc>
                <a:extLst>
                  <a:ext uri="{0D108BD9-81ED-4DB2-BD59-A6C34878D82A}">
                    <a16:rowId xmlns:a16="http://schemas.microsoft.com/office/drawing/2014/main" val="3197983280"/>
                  </a:ext>
                </a:extLst>
              </a:tr>
              <a:tr h="1039079">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760054"/>
                          </a:solidFill>
                          <a:effectLst/>
                          <a:uLnTx/>
                          <a:uFillTx/>
                          <a:latin typeface="Verdana" panose="020B0604030504040204" pitchFamily="34" charset="0"/>
                          <a:ea typeface="Verdana" panose="020B0604030504040204" pitchFamily="34" charset="0"/>
                          <a:cs typeface="+mn-cs"/>
                        </a:rPr>
                        <a:t>Future proof</a:t>
                      </a:r>
                    </a:p>
                  </a:txBody>
                  <a:tcPr marL="54864" marR="45720" marT="36576" marB="36576">
                    <a:lnL w="5715" cap="flat" cmpd="sng" algn="ctr">
                      <a:solidFill>
                        <a:srgbClr val="CACACA"/>
                      </a:solidFill>
                      <a:prstDash val="solid"/>
                    </a:lnL>
                    <a:lnR w="5715" cap="flat" cmpd="sng" algn="ctr">
                      <a:solidFill>
                        <a:srgbClr val="CACACA"/>
                      </a:solidFill>
                      <a:prstDash val="solid"/>
                      <a:round/>
                      <a:headEnd type="none" w="med" len="med"/>
                      <a:tailEnd type="none" w="med" len="med"/>
                    </a:lnR>
                    <a:lnT w="5715" cap="flat" cmpd="sng" algn="ctr">
                      <a:solidFill>
                        <a:srgbClr val="CACACA"/>
                      </a:solidFill>
                      <a:prstDash val="solid"/>
                    </a:lnT>
                    <a:lnB w="5715" cap="flat" cmpd="sng" algn="ctr">
                      <a:solidFill>
                        <a:srgbClr val="CACACA"/>
                      </a:solidFill>
                      <a:prstDash val="solid"/>
                      <a:round/>
                      <a:headEnd type="none" w="med" len="med"/>
                      <a:tailEnd type="none" w="med" len="med"/>
                    </a:lnB>
                    <a:solidFill>
                      <a:srgbClr val="FCE8F6">
                        <a:alpha val="0"/>
                      </a:srgbClr>
                    </a:solidFill>
                  </a:tcPr>
                </a:tc>
                <a:tc>
                  <a:txBody>
                    <a:bodyPr/>
                    <a:lstStyle/>
                    <a:p>
                      <a:pPr algn="l">
                        <a:lnSpc>
                          <a:spcPct val="95000"/>
                        </a:lnSpc>
                        <a:spcAft>
                          <a:spcPts val="100"/>
                        </a:spcAft>
                      </a:pPr>
                      <a:r>
                        <a:rPr lang="en-GB" sz="900" b="0" i="0" kern="1200">
                          <a:solidFill>
                            <a:srgbClr val="282828"/>
                          </a:solidFill>
                          <a:effectLst/>
                          <a:latin typeface="Verdana"/>
                          <a:ea typeface="Verdana"/>
                          <a:cs typeface="+mn-cs"/>
                        </a:rPr>
                        <a:t>T11. How could any solution be designed in order to ensure that it is futureproofed, as far as is reasonably practicable, so that it could be upgraded in response to future technological developments?</a:t>
                      </a:r>
                    </a:p>
                  </a:txBody>
                  <a:tcPr marL="54864" marR="45720" marT="36576" marB="36576">
                    <a:lnL w="5715" cap="flat" cmpd="sng" algn="ctr">
                      <a:solidFill>
                        <a:srgbClr val="CACACA"/>
                      </a:solidFill>
                      <a:prstDash val="solid"/>
                      <a:round/>
                      <a:headEnd type="none" w="med" len="med"/>
                      <a:tailEnd type="none" w="med" len="med"/>
                    </a:lnL>
                    <a:lnR w="5715" cap="flat" cmpd="sng" algn="ctr">
                      <a:solidFill>
                        <a:srgbClr val="CACACA"/>
                      </a:solidFill>
                      <a:prstDash val="solid"/>
                      <a:round/>
                      <a:headEnd type="none" w="med" len="med"/>
                      <a:tailEnd type="none" w="med" len="med"/>
                    </a:lnR>
                    <a:lnT w="5715" cap="flat" cmpd="sng" algn="ctr">
                      <a:solidFill>
                        <a:srgbClr val="CACACA"/>
                      </a:solidFill>
                      <a:prstDash val="solid"/>
                    </a:lnT>
                    <a:lnB w="5715" cap="flat" cmpd="sng" algn="ctr">
                      <a:solidFill>
                        <a:srgbClr val="CACACA"/>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lang="en-GB" sz="900" b="0" i="0" u="none">
                          <a:solidFill>
                            <a:srgbClr val="282828"/>
                          </a:solidFill>
                          <a:latin typeface="Verdana" panose="020B0604030504040204" pitchFamily="34" charset="0"/>
                          <a:ea typeface="Verdana" panose="020B0604030504040204" pitchFamily="34" charset="0"/>
                        </a:rPr>
                        <a:t>Written response</a:t>
                      </a:r>
                    </a:p>
                  </a:txBody>
                  <a:tcPr marL="54864" marR="45720" marT="36576" marB="36576">
                    <a:lnL w="5715" cap="flat" cmpd="sng" algn="ctr">
                      <a:solidFill>
                        <a:srgbClr val="CACACA"/>
                      </a:solidFill>
                      <a:prstDash val="solid"/>
                      <a:round/>
                      <a:headEnd type="none" w="med" len="med"/>
                      <a:tailEnd type="none" w="med" len="me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round/>
                      <a:headEnd type="none" w="med" len="med"/>
                      <a:tailEnd type="none" w="med" len="med"/>
                    </a:lnB>
                    <a:solidFill>
                      <a:srgbClr val="F2F2F2">
                        <a:alpha val="0"/>
                      </a:srgbClr>
                    </a:solidFill>
                  </a:tcPr>
                </a:tc>
                <a:extLst>
                  <a:ext uri="{0D108BD9-81ED-4DB2-BD59-A6C34878D82A}">
                    <a16:rowId xmlns:a16="http://schemas.microsoft.com/office/drawing/2014/main" val="1026379060"/>
                  </a:ext>
                </a:extLst>
              </a:tr>
              <a:tr h="1039079">
                <a:tc>
                  <a:txBody>
                    <a:bodyPr/>
                    <a:lstStyle/>
                    <a:p>
                      <a:pPr algn="l">
                        <a:lnSpc>
                          <a:spcPct val="95000"/>
                        </a:lnSpc>
                        <a:spcAft>
                          <a:spcPts val="100"/>
                        </a:spcAft>
                      </a:pPr>
                      <a:r>
                        <a:rPr lang="en-GB" sz="900" b="0" i="0" u="none">
                          <a:solidFill>
                            <a:srgbClr val="760054"/>
                          </a:solidFill>
                          <a:latin typeface="Verdana"/>
                          <a:ea typeface="Verdana"/>
                        </a:rPr>
                        <a:t>Integration with data storage and Retrieval systems in use on Anglia Railways.</a:t>
                      </a:r>
                    </a:p>
                  </a:txBody>
                  <a:tcPr marL="54864" marR="45720" marT="36576" marB="36576">
                    <a:lnL w="5715" cap="flat" cmpd="sng" algn="ctr">
                      <a:solidFill>
                        <a:srgbClr val="CACACA"/>
                      </a:solidFill>
                      <a:prstDash val="solid"/>
                    </a:lnL>
                    <a:lnR w="5715" cap="flat" cmpd="sng" algn="ctr">
                      <a:solidFill>
                        <a:srgbClr val="CACACA"/>
                      </a:solidFill>
                      <a:prstDash val="solid"/>
                      <a:round/>
                      <a:headEnd type="none" w="med" len="med"/>
                      <a:tailEnd type="none" w="med" len="med"/>
                    </a:lnR>
                    <a:lnT w="5715" cap="flat" cmpd="sng" algn="ctr">
                      <a:solidFill>
                        <a:srgbClr val="CACACA"/>
                      </a:solidFill>
                      <a:prstDash val="solid"/>
                    </a:lnT>
                    <a:lnB w="5715" cap="flat" cmpd="sng" algn="ctr">
                      <a:solidFill>
                        <a:srgbClr val="CACACA"/>
                      </a:solidFill>
                      <a:prstDash val="solid"/>
                    </a:lnB>
                    <a:solidFill>
                      <a:srgbClr val="FCE8F6">
                        <a:alpha val="0"/>
                      </a:srgbClr>
                    </a:solidFill>
                  </a:tcPr>
                </a:tc>
                <a:tc>
                  <a:txBody>
                    <a:bodyPr/>
                    <a:lstStyle/>
                    <a:p>
                      <a:pPr algn="l">
                        <a:lnSpc>
                          <a:spcPct val="95000"/>
                        </a:lnSpc>
                        <a:spcAft>
                          <a:spcPts val="100"/>
                        </a:spcAft>
                      </a:pPr>
                      <a:r>
                        <a:rPr lang="en-GB" sz="900" b="0" i="0" kern="1200">
                          <a:solidFill>
                            <a:srgbClr val="282828"/>
                          </a:solidFill>
                          <a:effectLst/>
                          <a:latin typeface="Verdana"/>
                          <a:ea typeface="Verdana"/>
                          <a:cs typeface="+mn-cs"/>
                        </a:rPr>
                        <a:t>T12. In relation to the potential upgrade of PIS/CCTV systems how would you maximise the integration of any data storage and retrieval requirements with those already in place across Anglia Railways fleets?</a:t>
                      </a:r>
                    </a:p>
                  </a:txBody>
                  <a:tcPr marL="54864" marR="45720" marT="36576" marB="36576">
                    <a:lnL w="5715" cap="flat" cmpd="sng" algn="ctr">
                      <a:solidFill>
                        <a:srgbClr val="CACACA"/>
                      </a:solidFill>
                      <a:prstDash val="solid"/>
                      <a:round/>
                      <a:headEnd type="none" w="med" len="med"/>
                      <a:tailEnd type="none" w="med" len="med"/>
                    </a:lnL>
                    <a:lnR w="5715" cap="flat" cmpd="sng" algn="ctr">
                      <a:solidFill>
                        <a:srgbClr val="CACACA"/>
                      </a:solidFill>
                      <a:prstDash val="solid"/>
                      <a:round/>
                      <a:headEnd type="none" w="med" len="med"/>
                      <a:tailEnd type="none" w="med" len="med"/>
                    </a:lnR>
                    <a:lnT w="5715" cap="flat" cmpd="sng" algn="ctr">
                      <a:solidFill>
                        <a:srgbClr val="CACACA"/>
                      </a:solidFill>
                      <a:prstDash val="solid"/>
                    </a:lnT>
                    <a:lnB w="5715" cap="flat" cmpd="sng" algn="ctr">
                      <a:solidFill>
                        <a:srgbClr val="CACACA"/>
                      </a:solidFill>
                      <a:prstDash val="solid"/>
                    </a:lnB>
                    <a:solidFill>
                      <a:srgbClr val="FFFFFF"/>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lang="en-GB" sz="900" b="0" i="0" u="none">
                          <a:solidFill>
                            <a:srgbClr val="282828"/>
                          </a:solidFill>
                          <a:latin typeface="Verdana" panose="020B0604030504040204" pitchFamily="34" charset="0"/>
                          <a:ea typeface="Verdana" panose="020B0604030504040204" pitchFamily="34" charset="0"/>
                        </a:rPr>
                        <a:t>Written response</a:t>
                      </a:r>
                      <a:endParaRPr lang="en-GB" sz="900" b="0" i="0" u="none">
                        <a:solidFill>
                          <a:srgbClr val="282828"/>
                        </a:solidFill>
                        <a:latin typeface="Verdana"/>
                        <a:ea typeface="Verdana"/>
                      </a:endParaRPr>
                    </a:p>
                  </a:txBody>
                  <a:tcPr marL="54864" marR="45720" marT="36576" marB="36576">
                    <a:lnL w="5715" cap="flat" cmpd="sng" algn="ctr">
                      <a:solidFill>
                        <a:srgbClr val="CACACA"/>
                      </a:solidFill>
                      <a:prstDash val="solid"/>
                      <a:round/>
                      <a:headEnd type="none" w="med" len="med"/>
                      <a:tailEnd type="none" w="med" len="me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2F2F2">
                        <a:alpha val="0"/>
                      </a:srgbClr>
                    </a:solidFill>
                  </a:tcPr>
                </a:tc>
                <a:extLst>
                  <a:ext uri="{0D108BD9-81ED-4DB2-BD59-A6C34878D82A}">
                    <a16:rowId xmlns:a16="http://schemas.microsoft.com/office/drawing/2014/main" val="2681218952"/>
                  </a:ext>
                </a:extLst>
              </a:tr>
            </a:tbl>
          </a:graphicData>
        </a:graphic>
      </p:graphicFrame>
      <p:sp>
        <p:nvSpPr>
          <p:cNvPr id="12" name="Rectangle 11"/>
          <p:cNvSpPr/>
          <p:nvPr/>
        </p:nvSpPr>
        <p:spPr>
          <a:xfrm>
            <a:off x="493776" y="960120"/>
            <a:ext cx="1143000" cy="32004"/>
          </a:xfrm>
          <a:prstGeom prst="rect">
            <a:avLst/>
          </a:prstGeom>
          <a:solidFill>
            <a:srgbClr val="BC0087"/>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Rectangle 12"/>
          <p:cNvSpPr/>
          <p:nvPr/>
        </p:nvSpPr>
        <p:spPr>
          <a:xfrm>
            <a:off x="1673352" y="969264"/>
            <a:ext cx="6976872" cy="13716"/>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Section label"/>
          <p:cNvSpPr txBox="1"/>
          <p:nvPr/>
        </p:nvSpPr>
        <p:spPr>
          <a:xfrm>
            <a:off x="6565392" y="365760"/>
            <a:ext cx="2084831" cy="237744"/>
          </a:xfrm>
          <a:prstGeom prst="rect">
            <a:avLst/>
          </a:prstGeom>
          <a:noFill/>
        </p:spPr>
        <p:txBody>
          <a:bodyPr wrap="square" lIns="18288" tIns="9144" rIns="18288" bIns="9144" anchor="t">
            <a:spAutoFit/>
          </a:bodyPr>
          <a:lstStyle/>
          <a:p>
            <a:pPr algn="r"/>
            <a:r>
              <a:rPr sz="750" b="1">
                <a:solidFill>
                  <a:srgbClr val="5C5C5C"/>
                </a:solidFill>
                <a:latin typeface="Verdana"/>
              </a:rPr>
              <a:t>TECHNICAL</a:t>
            </a:r>
          </a:p>
        </p:txBody>
      </p:sp>
      <p:sp>
        <p:nvSpPr>
          <p:cNvPr id="15" name="Rectangle 14"/>
          <p:cNvSpPr/>
          <p:nvPr/>
        </p:nvSpPr>
        <p:spPr>
          <a:xfrm>
            <a:off x="493776" y="6565392"/>
            <a:ext cx="8138160" cy="10972"/>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 name="Footer"/>
          <p:cNvSpPr txBox="1"/>
          <p:nvPr/>
        </p:nvSpPr>
        <p:spPr>
          <a:xfrm>
            <a:off x="7388352" y="6601968"/>
            <a:ext cx="1234440" cy="164592"/>
          </a:xfrm>
          <a:prstGeom prst="rect">
            <a:avLst/>
          </a:prstGeom>
          <a:noFill/>
        </p:spPr>
        <p:txBody>
          <a:bodyPr wrap="square" lIns="18288" tIns="9144" rIns="18288" bIns="9144" anchor="t">
            <a:spAutoFit/>
          </a:bodyPr>
          <a:lstStyle/>
          <a:p>
            <a:pPr algn="r"/>
            <a:r>
              <a:rPr sz="550" b="0">
                <a:solidFill>
                  <a:srgbClr val="5C5C5C"/>
                </a:solidFill>
                <a:latin typeface="Verdana"/>
              </a:rPr>
              <a:t>PMEQ  |  07</a:t>
            </a:r>
          </a:p>
        </p:txBody>
      </p:sp>
    </p:spTree>
    <p:extLst>
      <p:ext uri="{BB962C8B-B14F-4D97-AF65-F5344CB8AC3E}">
        <p14:creationId xmlns:p14="http://schemas.microsoft.com/office/powerpoint/2010/main" val="3144258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F8F7F5"/>
        </a:solidFill>
        <a:effectLst/>
      </p:bgPr>
    </p:bg>
    <p:spTree>
      <p:nvGrpSpPr>
        <p:cNvPr id="1" name="">
          <a:extLst>
            <a:ext uri="{FF2B5EF4-FFF2-40B4-BE49-F238E27FC236}">
              <a16:creationId xmlns:a16="http://schemas.microsoft.com/office/drawing/2014/main" id="{FDBD12C3-DC5F-1729-4663-B22C496509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FF78BC-EB77-6E26-7925-E48D658912A5}"/>
              </a:ext>
            </a:extLst>
          </p:cNvPr>
          <p:cNvSpPr>
            <a:spLocks noGrp="1"/>
          </p:cNvSpPr>
          <p:nvPr>
            <p:ph type="title"/>
          </p:nvPr>
        </p:nvSpPr>
        <p:spPr>
          <a:xfrm>
            <a:off x="464748" y="329184"/>
            <a:ext cx="5852160" cy="420624"/>
          </a:xfrm>
        </p:spPr>
        <p:txBody>
          <a:bodyPr wrap="square" lIns="27432" tIns="18288" rIns="27432" bIns="18288">
            <a:noAutofit/>
          </a:bodyPr>
          <a:lstStyle/>
          <a:p>
            <a:pPr algn="l">
              <a:lnSpc>
                <a:spcPct val="95000"/>
              </a:lnSpc>
            </a:pPr>
            <a:r>
              <a:rPr lang="en-GB" sz="1600" b="1">
                <a:solidFill>
                  <a:srgbClr val="BC0087"/>
                </a:solidFill>
                <a:latin typeface="Verdana"/>
                <a:ea typeface="Verdana"/>
                <a:cs typeface="+mn-cs"/>
              </a:rPr>
              <a:t>Technical 4</a:t>
            </a:r>
            <a:endParaRPr lang="en-GB" sz="1800">
              <a:solidFill>
                <a:srgbClr val="12387F"/>
              </a:solidFill>
              <a:latin typeface="Arial" panose="020B0604020202020204" pitchFamily="34" charset="0"/>
              <a:cs typeface="Arial" panose="020B0604020202020204" pitchFamily="34" charset="0"/>
            </a:endParaRPr>
          </a:p>
        </p:txBody>
      </p:sp>
      <p:graphicFrame>
        <p:nvGraphicFramePr>
          <p:cNvPr id="11" name="Table 10" descr="{&quot;Ott&quot;:{&quot;FirstRow&quot;:{&quot;BackgroundColor&quot;:{&quot;Key&quot;:&quot;ColoredTableHeading&quot;},&quot;Font&quot;:{&quot;Name&quot;:&quot;Arial&quot;,&quot;Size&quot;:8.5,&quot;Bold&quot;:true,&quot;Color&quot;:{&quot;Key&quot;:&quot;HeaderRowText&quot;},&quot;BulletColor&quot;:{&quot;Key&quot;:&quot;HeaderRowText&quot;}}},&quot;FitRowHeightPp&quot;:true,&quot;ZeroMarginsWord&quot;:true,&quot;BackgroundColor&quot;:{&quot;Key&quot;:&quot;BackgroundColor&quot;},&quot;Font&quot;:{&quot;Name&quot;:&quot;Times New Roman (Headings)&quot;,&quot;Size&quot;:9.0,&quot;Bold&quot;:false,&quot;Italic&quot;:false,&quot;Underline&quot;:false,&quot;Color&quot;:{&quot;Key&quot;:&quot;TableBody&quot;},&quot;BulletColor&quot;:{&quot;Key&quot;:&quot;TableBody&quot;}},&quot;Alignment&quot;:{&quot;Horizontal&quot;:&quot;Left&quot;,&quot;Vertical&quot;:&quot;Center&quot;},&quot;Margin&quot;:{&quot;Left&quot;:5.6692915,&quot;Top&quot;:5.6692915,&quot;Right&quot;:5.6692915,&quot;Bottom&quot;:5.6692915},&quot;Borders&quot;:{&quot;Vertical&quot;:{&quot;Color&quot;:{&quot;Key&quot;:&quot;BorderColor&quot;},&quot;BorderWeight&quot;:&quot;Pt0_5&quot;,&quot;Type&quot;:&quot;Solid&quot;,&quot;Visible&quot;:true},&quot;Horizontal&quot;:{&quot;Color&quot;:{&quot;Key&quot;:&quot;BorderColor&quot;},&quot;BorderWeight&quot;:&quot;Pt0_5&quot;,&quot;Type&quot;:&quot;Solid&quot;,&quot;Visible&quot;:true}}},&quot;Ccs&quot;:{&quot;TableBody&quot;:&quot;Black&quot;,&quot;TableHeading&quot;:&quot;230, 30, 40&quot;,&quot;ColoredTableHeading&quot;:&quot;230, 30, 40&quot;,&quot;BandedGrey&quot;:&quot;233, 233, 233&quot;,&quot;BorderColor&quot;:&quot;44, 44, 45&quot;,&quot;BackgroundColor&quot;:&quot;Transparent&quot;,&quot;HeaderRowText&quot;:&quot;White&quot;},&quot;Cop&quot;:{&quot;FirstRow&quot;:true,&quot;LastRow&quot;:false,&quot;FirstColumn&quot;:true,&quot;LastColumn&quot;:false,&quot;BandedRows&quot;:false,&quot;BandedColumns&quot;:false},&quot;Aaf&quot;:false}">
            <a:extLst>
              <a:ext uri="{FF2B5EF4-FFF2-40B4-BE49-F238E27FC236}">
                <a16:creationId xmlns:a16="http://schemas.microsoft.com/office/drawing/2014/main" id="{7AC8D436-D112-0145-870C-9AFD784A6F41}"/>
              </a:ext>
            </a:extLst>
          </p:cNvPr>
          <p:cNvGraphicFramePr>
            <a:graphicFrameLocks noGrp="1"/>
          </p:cNvGraphicFramePr>
          <p:nvPr>
            <p:extLst>
              <p:ext uri="{D42A27DB-BD31-4B8C-83A1-F6EECF244321}">
                <p14:modId xmlns:p14="http://schemas.microsoft.com/office/powerpoint/2010/main" val="1133549217"/>
              </p:ext>
            </p:extLst>
          </p:nvPr>
        </p:nvGraphicFramePr>
        <p:xfrm>
          <a:off x="493776" y="1188720"/>
          <a:ext cx="8156448" cy="2286509"/>
        </p:xfrm>
        <a:graphic>
          <a:graphicData uri="http://schemas.openxmlformats.org/drawingml/2006/table">
            <a:tbl>
              <a:tblPr firstRow="1" bandRow="1">
                <a:tableStyleId>{5C22544A-7EE6-4342-B048-85BDC9FD1C3A}</a:tableStyleId>
              </a:tblPr>
              <a:tblGrid>
                <a:gridCol w="1298448">
                  <a:extLst>
                    <a:ext uri="{9D8B030D-6E8A-4147-A177-3AD203B41FA5}">
                      <a16:colId xmlns:a16="http://schemas.microsoft.com/office/drawing/2014/main" val="4276352587"/>
                    </a:ext>
                  </a:extLst>
                </a:gridCol>
                <a:gridCol w="5010912">
                  <a:extLst>
                    <a:ext uri="{9D8B030D-6E8A-4147-A177-3AD203B41FA5}">
                      <a16:colId xmlns:a16="http://schemas.microsoft.com/office/drawing/2014/main" val="229845689"/>
                    </a:ext>
                  </a:extLst>
                </a:gridCol>
                <a:gridCol w="1847088">
                  <a:extLst>
                    <a:ext uri="{9D8B030D-6E8A-4147-A177-3AD203B41FA5}">
                      <a16:colId xmlns:a16="http://schemas.microsoft.com/office/drawing/2014/main" val="3520121211"/>
                    </a:ext>
                  </a:extLst>
                </a:gridCol>
              </a:tblGrid>
              <a:tr h="212935">
                <a:tc>
                  <a:txBody>
                    <a:bodyPr/>
                    <a:lstStyle/>
                    <a:p>
                      <a:pPr algn="l">
                        <a:lnSpc>
                          <a:spcPct val="95000"/>
                        </a:lnSpc>
                        <a:spcAft>
                          <a:spcPts val="100"/>
                        </a:spcAft>
                      </a:pPr>
                      <a:r>
                        <a:rPr lang="en-GB" sz="900" b="0" i="0" u="none">
                          <a:solidFill>
                            <a:srgbClr val="FFFFFF"/>
                          </a:solidFill>
                          <a:latin typeface="Verdana" panose="020B0604030504040204" pitchFamily="34" charset="0"/>
                          <a:ea typeface="Verdana" panose="020B0604030504040204" pitchFamily="34" charset="0"/>
                        </a:rPr>
                        <a:t>Basis of question </a:t>
                      </a:r>
                    </a:p>
                  </a:txBody>
                  <a:tcPr marL="54864" marR="45720" marT="36576" marB="36576" anchor="ctr">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lnTlToBr w="12700" cmpd="sng">
                      <a:noFill/>
                      <a:prstDash val="solid"/>
                    </a:lnTlToBr>
                    <a:lnBlToTr w="12700" cmpd="sng">
                      <a:noFill/>
                      <a:prstDash val="solid"/>
                    </a:lnBlToTr>
                    <a:solidFill>
                      <a:srgbClr val="BC0087"/>
                    </a:solidFill>
                  </a:tcPr>
                </a:tc>
                <a:tc>
                  <a:txBody>
                    <a:bodyPr/>
                    <a:lstStyle/>
                    <a:p>
                      <a:pPr algn="l">
                        <a:lnSpc>
                          <a:spcPct val="95000"/>
                        </a:lnSpc>
                        <a:spcAft>
                          <a:spcPts val="100"/>
                        </a:spcAft>
                      </a:pPr>
                      <a:r>
                        <a:rPr lang="en-GB" sz="900" b="0" i="0" u="none">
                          <a:solidFill>
                            <a:srgbClr val="FFFFFF"/>
                          </a:solidFill>
                          <a:latin typeface="Verdana" panose="020B0604030504040204" pitchFamily="34" charset="0"/>
                          <a:ea typeface="Verdana" panose="020B0604030504040204" pitchFamily="34" charset="0"/>
                        </a:rPr>
                        <a:t>Question proposed </a:t>
                      </a:r>
                    </a:p>
                  </a:txBody>
                  <a:tcPr marL="54864" marR="45720" marT="36576" marB="36576" anchor="ctr">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lnTlToBr w="12700" cmpd="sng">
                      <a:noFill/>
                      <a:prstDash val="solid"/>
                    </a:lnTlToBr>
                    <a:lnBlToTr w="12700" cmpd="sng">
                      <a:noFill/>
                      <a:prstDash val="solid"/>
                    </a:lnBlToTr>
                    <a:solidFill>
                      <a:srgbClr val="BC0087"/>
                    </a:solidFill>
                  </a:tcPr>
                </a:tc>
                <a:tc>
                  <a:txBody>
                    <a:bodyPr/>
                    <a:lstStyle/>
                    <a:p>
                      <a:pPr algn="l">
                        <a:lnSpc>
                          <a:spcPct val="95000"/>
                        </a:lnSpc>
                        <a:spcAft>
                          <a:spcPts val="100"/>
                        </a:spcAft>
                      </a:pPr>
                      <a:r>
                        <a:rPr lang="en-GB" sz="900" b="0" i="0" u="none">
                          <a:solidFill>
                            <a:srgbClr val="FFFFFF"/>
                          </a:solidFill>
                          <a:latin typeface="Verdana" panose="020B0604030504040204" pitchFamily="34" charset="0"/>
                          <a:ea typeface="Verdana" panose="020B0604030504040204" pitchFamily="34" charset="0"/>
                        </a:rPr>
                        <a:t>Expected response </a:t>
                      </a:r>
                    </a:p>
                  </a:txBody>
                  <a:tcPr marL="54864" marR="45720" marT="36576" marB="36576" anchor="ctr">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lnTlToBr w="12700" cmpd="sng">
                      <a:noFill/>
                      <a:prstDash val="solid"/>
                    </a:lnTlToBr>
                    <a:lnBlToTr w="12700" cmpd="sng">
                      <a:noFill/>
                      <a:prstDash val="solid"/>
                    </a:lnBlToTr>
                    <a:solidFill>
                      <a:srgbClr val="BC0087"/>
                    </a:solidFill>
                  </a:tcPr>
                </a:tc>
                <a:extLst>
                  <a:ext uri="{0D108BD9-81ED-4DB2-BD59-A6C34878D82A}">
                    <a16:rowId xmlns:a16="http://schemas.microsoft.com/office/drawing/2014/main" val="4131729532"/>
                  </a:ext>
                </a:extLst>
              </a:tr>
              <a:tr h="837776">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760054"/>
                          </a:solidFill>
                          <a:effectLst/>
                          <a:uLnTx/>
                          <a:uFillTx/>
                          <a:latin typeface="Verdana" panose="020B0604030504040204" pitchFamily="34" charset="0"/>
                          <a:ea typeface="Verdana" panose="020B0604030504040204" pitchFamily="34" charset="0"/>
                          <a:cs typeface="+mn-cs"/>
                        </a:rPr>
                        <a:t>Feasibility </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CE8F6">
                        <a:alpha val="0"/>
                      </a:srgbClr>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lang="en-GB" sz="900" b="0" i="0" kern="1200">
                          <a:solidFill>
                            <a:srgbClr val="282828"/>
                          </a:solidFill>
                          <a:effectLst/>
                          <a:latin typeface="Verdana"/>
                          <a:ea typeface="Verdana"/>
                          <a:cs typeface="+mn-cs"/>
                        </a:rPr>
                        <a:t>T13. </a:t>
                      </a:r>
                      <a:r>
                        <a:rPr kumimoji="0" lang="en-GB" sz="900" b="0" i="0" u="none" strike="noStrike" kern="1200" cap="none" spc="0" normalizeH="0" baseline="0" noProof="0">
                          <a:ln>
                            <a:noFill/>
                          </a:ln>
                          <a:solidFill>
                            <a:srgbClr val="282828"/>
                          </a:solidFill>
                          <a:effectLst/>
                          <a:uLnTx/>
                          <a:uFillTx/>
                          <a:latin typeface="Verdana"/>
                          <a:ea typeface="Verdana"/>
                          <a:cs typeface="+mn-cs"/>
                        </a:rPr>
                        <a:t>Are there technical solutions you could offer that would deliver our requirements? Please provide as much information about the proposed solutions as possible</a:t>
                      </a:r>
                    </a:p>
                    <a:p>
                      <a:pPr marL="0" marR="0" lvl="0" indent="0" algn="l" defTabSz="914400" rtl="0" eaLnBrk="1" fontAlgn="auto" latinLnBrk="0" hangingPunct="1">
                        <a:lnSpc>
                          <a:spcPct val="95000"/>
                        </a:lnSpc>
                        <a:spcBef>
                          <a:spcPts val="0"/>
                        </a:spcBef>
                        <a:spcAft>
                          <a:spcPts val="100"/>
                        </a:spcAft>
                        <a:buClrTx/>
                        <a:buSzTx/>
                        <a:buFontTx/>
                        <a:buNone/>
                        <a:tabLst/>
                        <a:defRPr/>
                      </a:pPr>
                      <a:endParaRPr kumimoji="0" lang="en-GB" sz="9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282828"/>
                          </a:solidFill>
                          <a:effectLst/>
                          <a:uLnTx/>
                          <a:uFillTx/>
                          <a:latin typeface="Verdana" panose="020B0604030504040204" pitchFamily="34" charset="0"/>
                          <a:ea typeface="Verdana" panose="020B0604030504040204" pitchFamily="34" charset="0"/>
                          <a:cs typeface="+mn-cs"/>
                        </a:rPr>
                        <a:t>Please provide extra focus and detail on the response to this question</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FFFFF"/>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282828"/>
                          </a:solidFill>
                          <a:effectLst/>
                          <a:uLnTx/>
                          <a:uFillTx/>
                          <a:latin typeface="Verdana" panose="020B0604030504040204" pitchFamily="34" charset="0"/>
                          <a:ea typeface="Verdana" panose="020B0604030504040204" pitchFamily="34" charset="0"/>
                          <a:cs typeface="+mn-cs"/>
                        </a:rPr>
                        <a:t>Written response/ case studies / other information</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2F2F2">
                        <a:alpha val="0"/>
                      </a:srgbClr>
                    </a:solidFill>
                  </a:tcPr>
                </a:tc>
                <a:extLst>
                  <a:ext uri="{0D108BD9-81ED-4DB2-BD59-A6C34878D82A}">
                    <a16:rowId xmlns:a16="http://schemas.microsoft.com/office/drawing/2014/main" val="2911444509"/>
                  </a:ext>
                </a:extLst>
              </a:tr>
              <a:tr h="1235798">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760054"/>
                          </a:solidFill>
                          <a:effectLst/>
                          <a:uLnTx/>
                          <a:uFillTx/>
                          <a:latin typeface="Verdana" panose="020B0604030504040204" pitchFamily="34" charset="0"/>
                          <a:ea typeface="Verdana" panose="020B0604030504040204" pitchFamily="34" charset="0"/>
                          <a:cs typeface="+mn-cs"/>
                        </a:rPr>
                        <a:t>Constraints </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CE8F6">
                        <a:alpha val="0"/>
                      </a:srgbClr>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lang="en-GB" sz="900" b="0" i="0" u="none" strike="noStrike" kern="1200" cap="none" spc="0" normalizeH="0" baseline="0" noProof="0">
                          <a:ln>
                            <a:noFill/>
                          </a:ln>
                          <a:solidFill>
                            <a:srgbClr val="282828"/>
                          </a:solidFill>
                          <a:effectLst/>
                          <a:uLnTx/>
                          <a:uFillTx/>
                          <a:latin typeface="Verdana"/>
                          <a:ea typeface="Verdana"/>
                          <a:cs typeface="+mn-cs"/>
                        </a:rPr>
                        <a:t>T14</a:t>
                      </a:r>
                      <a:r>
                        <a:rPr kumimoji="0" lang="en-GB" sz="900" b="0" i="0" u="none" strike="noStrike" kern="1200" cap="none" spc="0" normalizeH="0" baseline="0" noProof="0">
                          <a:ln>
                            <a:noFill/>
                          </a:ln>
                          <a:solidFill>
                            <a:srgbClr val="282828"/>
                          </a:solidFill>
                          <a:effectLst/>
                          <a:uLnTx/>
                          <a:uFillTx/>
                          <a:latin typeface="Verdana"/>
                          <a:ea typeface="Verdana"/>
                          <a:cs typeface="+mn-cs"/>
                        </a:rPr>
                        <a:t>. Please state any constraints, assumptions or other features about our rolling stock that would affect the installed performance or price of your solution. </a:t>
                      </a: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DFDFD"/>
                    </a:solidFill>
                  </a:tcPr>
                </a:tc>
                <a:tc>
                  <a:txBody>
                    <a:bodyPr/>
                    <a:lstStyle/>
                    <a:p>
                      <a:pPr marL="0" marR="0" lvl="0" indent="0" algn="l" defTabSz="914400" rtl="0" eaLnBrk="1" fontAlgn="auto" latinLnBrk="0" hangingPunct="1">
                        <a:lnSpc>
                          <a:spcPct val="95000"/>
                        </a:lnSpc>
                        <a:spcBef>
                          <a:spcPts val="0"/>
                        </a:spcBef>
                        <a:spcAft>
                          <a:spcPts val="100"/>
                        </a:spcAft>
                        <a:buClrTx/>
                        <a:buSzTx/>
                        <a:buFontTx/>
                        <a:buNone/>
                        <a:tabLst/>
                        <a:defRPr/>
                      </a:pPr>
                      <a:r>
                        <a:rPr kumimoji="0" lang="en-GB" sz="900" b="0" i="0" u="none" strike="noStrike" kern="1200" cap="none" spc="0" normalizeH="0" baseline="0" noProof="0">
                          <a:ln>
                            <a:noFill/>
                          </a:ln>
                          <a:solidFill>
                            <a:srgbClr val="282828"/>
                          </a:solidFill>
                          <a:effectLst/>
                          <a:uLnTx/>
                          <a:uFillTx/>
                          <a:latin typeface="Verdana" panose="020B0604030504040204" pitchFamily="34" charset="0"/>
                          <a:ea typeface="Verdana" panose="020B0604030504040204" pitchFamily="34" charset="0"/>
                          <a:cs typeface="+mn-cs"/>
                        </a:rPr>
                        <a:t>Written response</a:t>
                      </a:r>
                    </a:p>
                    <a:p>
                      <a:pPr marL="0" marR="0" lvl="0" indent="0" algn="l" defTabSz="914400" rtl="0" eaLnBrk="1" fontAlgn="auto" latinLnBrk="0" hangingPunct="1">
                        <a:lnSpc>
                          <a:spcPct val="95000"/>
                        </a:lnSpc>
                        <a:spcBef>
                          <a:spcPts val="0"/>
                        </a:spcBef>
                        <a:spcAft>
                          <a:spcPts val="100"/>
                        </a:spcAft>
                        <a:buClrTx/>
                        <a:buSzTx/>
                        <a:buFontTx/>
                        <a:buNone/>
                        <a:tabLst/>
                        <a:defRPr/>
                      </a:pPr>
                      <a:endParaRPr kumimoji="0" lang="en-GB" sz="9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a:txBody>
                  <a:tcPr marL="54864" marR="45720" marT="36576" marB="36576">
                    <a:lnL w="5715" cap="flat" cmpd="sng" algn="ctr">
                      <a:solidFill>
                        <a:srgbClr val="CACACA"/>
                      </a:solidFill>
                      <a:prstDash val="solid"/>
                    </a:lnL>
                    <a:lnR w="5715" cap="flat" cmpd="sng" algn="ctr">
                      <a:solidFill>
                        <a:srgbClr val="CACACA"/>
                      </a:solidFill>
                      <a:prstDash val="solid"/>
                    </a:lnR>
                    <a:lnT w="5715" cap="flat" cmpd="sng" algn="ctr">
                      <a:solidFill>
                        <a:srgbClr val="CACACA"/>
                      </a:solidFill>
                      <a:prstDash val="solid"/>
                    </a:lnT>
                    <a:lnB w="5715" cap="flat" cmpd="sng" algn="ctr">
                      <a:solidFill>
                        <a:srgbClr val="CACACA"/>
                      </a:solidFill>
                      <a:prstDash val="solid"/>
                    </a:lnB>
                    <a:solidFill>
                      <a:srgbClr val="F7F7F7">
                        <a:alpha val="0"/>
                      </a:srgbClr>
                    </a:solidFill>
                  </a:tcPr>
                </a:tc>
                <a:extLst>
                  <a:ext uri="{0D108BD9-81ED-4DB2-BD59-A6C34878D82A}">
                    <a16:rowId xmlns:a16="http://schemas.microsoft.com/office/drawing/2014/main" val="3172329600"/>
                  </a:ext>
                </a:extLst>
              </a:tr>
            </a:tbl>
          </a:graphicData>
        </a:graphic>
      </p:graphicFrame>
      <p:sp>
        <p:nvSpPr>
          <p:cNvPr id="12" name="Rectangle 11"/>
          <p:cNvSpPr/>
          <p:nvPr/>
        </p:nvSpPr>
        <p:spPr>
          <a:xfrm>
            <a:off x="493776" y="960120"/>
            <a:ext cx="1143000" cy="32004"/>
          </a:xfrm>
          <a:prstGeom prst="rect">
            <a:avLst/>
          </a:prstGeom>
          <a:solidFill>
            <a:srgbClr val="BC0087"/>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Rectangle 12"/>
          <p:cNvSpPr/>
          <p:nvPr/>
        </p:nvSpPr>
        <p:spPr>
          <a:xfrm>
            <a:off x="1673352" y="969264"/>
            <a:ext cx="6976872" cy="13716"/>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Section label"/>
          <p:cNvSpPr txBox="1"/>
          <p:nvPr/>
        </p:nvSpPr>
        <p:spPr>
          <a:xfrm>
            <a:off x="6565392" y="365760"/>
            <a:ext cx="2084831" cy="237744"/>
          </a:xfrm>
          <a:prstGeom prst="rect">
            <a:avLst/>
          </a:prstGeom>
          <a:noFill/>
        </p:spPr>
        <p:txBody>
          <a:bodyPr wrap="square" lIns="18288" tIns="9144" rIns="18288" bIns="9144" anchor="t">
            <a:spAutoFit/>
          </a:bodyPr>
          <a:lstStyle/>
          <a:p>
            <a:pPr algn="r"/>
            <a:r>
              <a:rPr sz="750" b="1">
                <a:solidFill>
                  <a:srgbClr val="5C5C5C"/>
                </a:solidFill>
                <a:latin typeface="Verdana"/>
              </a:rPr>
              <a:t>TECHNICAL</a:t>
            </a:r>
          </a:p>
        </p:txBody>
      </p:sp>
      <p:sp>
        <p:nvSpPr>
          <p:cNvPr id="15" name="Rectangle 14"/>
          <p:cNvSpPr/>
          <p:nvPr/>
        </p:nvSpPr>
        <p:spPr>
          <a:xfrm>
            <a:off x="493776" y="6565392"/>
            <a:ext cx="8138160" cy="10972"/>
          </a:xfrm>
          <a:prstGeom prst="rect">
            <a:avLst/>
          </a:prstGeom>
          <a:solidFill>
            <a:srgbClr val="CACACA"/>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 name="Footer"/>
          <p:cNvSpPr txBox="1"/>
          <p:nvPr/>
        </p:nvSpPr>
        <p:spPr>
          <a:xfrm>
            <a:off x="7388352" y="6601968"/>
            <a:ext cx="1234440" cy="164592"/>
          </a:xfrm>
          <a:prstGeom prst="rect">
            <a:avLst/>
          </a:prstGeom>
          <a:noFill/>
        </p:spPr>
        <p:txBody>
          <a:bodyPr wrap="square" lIns="18288" tIns="9144" rIns="18288" bIns="9144" anchor="t">
            <a:spAutoFit/>
          </a:bodyPr>
          <a:lstStyle/>
          <a:p>
            <a:pPr algn="r"/>
            <a:r>
              <a:rPr sz="550" b="0">
                <a:solidFill>
                  <a:srgbClr val="5C5C5C"/>
                </a:solidFill>
                <a:latin typeface="Verdana"/>
              </a:rPr>
              <a:t>PMEQ  |  09</a:t>
            </a:r>
          </a:p>
        </p:txBody>
      </p:sp>
    </p:spTree>
    <p:extLst>
      <p:ext uri="{BB962C8B-B14F-4D97-AF65-F5344CB8AC3E}">
        <p14:creationId xmlns:p14="http://schemas.microsoft.com/office/powerpoint/2010/main" val="38222427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P_AGENDA" val="TOC TOCShowsSubsections Dividers SlideNumber"/>
</p:tagLst>
</file>

<file path=ppt/theme/theme1.xml><?xml version="1.0" encoding="utf-8"?>
<a:theme xmlns:a="http://schemas.openxmlformats.org/drawingml/2006/main" name="Arup">
  <a:themeElements>
    <a:clrScheme name="Arup">
      <a:dk1>
        <a:srgbClr val="000000"/>
      </a:dk1>
      <a:lt1>
        <a:srgbClr val="FFFFFF"/>
      </a:lt1>
      <a:dk2>
        <a:srgbClr val="E61E28"/>
      </a:dk2>
      <a:lt2>
        <a:srgbClr val="FFFFFF"/>
      </a:lt2>
      <a:accent1>
        <a:srgbClr val="E61E28"/>
      </a:accent1>
      <a:accent2>
        <a:srgbClr val="7D4196"/>
      </a:accent2>
      <a:accent3>
        <a:srgbClr val="005AAA"/>
      </a:accent3>
      <a:accent4>
        <a:srgbClr val="32A4A0"/>
      </a:accent4>
      <a:accent5>
        <a:srgbClr val="C83C96"/>
      </a:accent5>
      <a:accent6>
        <a:srgbClr val="4BA046"/>
      </a:accent6>
      <a:hlink>
        <a:srgbClr val="606062"/>
      </a:hlink>
      <a:folHlink>
        <a:srgbClr val="C9C9CA"/>
      </a:folHlink>
    </a:clrScheme>
    <a:fontScheme name="Arup Font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2800" dirty="0" err="1" smtClean="0"/>
        </a:defPPr>
      </a:lstStyle>
    </a:txDef>
  </a:objectDefaults>
  <a:extraClrSchemeLst/>
  <a:custClrLst>
    <a:custClr name="Chart 1">
      <a:srgbClr val="E61E28"/>
    </a:custClr>
    <a:custClr name="Chart 2">
      <a:srgbClr val="7D4196"/>
    </a:custClr>
    <a:custClr name="Chart 3">
      <a:srgbClr val="005AAA"/>
    </a:custClr>
    <a:custClr name="Chart 4">
      <a:srgbClr val="32A4A0"/>
    </a:custClr>
    <a:custClr name="Chart 5">
      <a:srgbClr val="C83C96"/>
    </a:custClr>
    <a:custClr name="Chart 6">
      <a:srgbClr val="4BA046"/>
    </a:custClr>
    <a:custClr name="Chart 7">
      <a:srgbClr val="1E9BD7"/>
    </a:custClr>
    <a:custClr name="Chart 8">
      <a:srgbClr val="91967D"/>
    </a:custClr>
    <a:custClr name="Chart 9">
      <a:srgbClr val="E66E23"/>
    </a:custClr>
    <a:custClr name="Chart 10">
      <a:srgbClr val="50697D"/>
    </a:custClr>
  </a:custClr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nk">
  <a:themeElements>
    <a:clrScheme name="Arup">
      <a:dk1>
        <a:srgbClr val="000000"/>
      </a:dk1>
      <a:lt1>
        <a:srgbClr val="FFFFFF"/>
      </a:lt1>
      <a:dk2>
        <a:srgbClr val="E61E28"/>
      </a:dk2>
      <a:lt2>
        <a:srgbClr val="FFFFFF"/>
      </a:lt2>
      <a:accent1>
        <a:srgbClr val="E61E28"/>
      </a:accent1>
      <a:accent2>
        <a:srgbClr val="7D4196"/>
      </a:accent2>
      <a:accent3>
        <a:srgbClr val="005AAA"/>
      </a:accent3>
      <a:accent4>
        <a:srgbClr val="32A4A0"/>
      </a:accent4>
      <a:accent5>
        <a:srgbClr val="C83C96"/>
      </a:accent5>
      <a:accent6>
        <a:srgbClr val="4BA046"/>
      </a:accent6>
      <a:hlink>
        <a:srgbClr val="606062"/>
      </a:hlink>
      <a:folHlink>
        <a:srgbClr val="C9C9CA"/>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Arup">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panose="020B0604020202020204"/>
        <a:ea typeface=""/>
        <a:cs typeface=""/>
        <a:font script="Jpan" typeface="Arial"/>
        <a:font script="Hang" typeface="Arial"/>
        <a:font script="Hans" typeface="Arial"/>
        <a:font script="Hant" typeface="Arial"/>
        <a:font script="Arab" typeface="Times New Roman"/>
        <a:font script="Hebr" typeface="Times New Roman"/>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Times New Roman"/>
        <a:font script="Uigh" typeface="Arial"/>
        <a:font script="Geor" typeface="Arial"/>
        <a:font script="Armn" typeface="Arial"/>
        <a:font script="Bugi" typeface="Arial"/>
        <a:font script="Bopo" typeface="Arial"/>
        <a:font script="Java" typeface="Arial"/>
        <a:font script="Lisu" typeface="Arial"/>
        <a:font script="Mymr" typeface="Arial"/>
        <a:font script="Nkoo" typeface="Arial"/>
        <a:font script="Olck" typeface="Arial"/>
        <a:font script="Osma" typeface="Arial"/>
        <a:font script="Phag" typeface="Arial"/>
        <a:font script="Syrn" typeface="Arial"/>
        <a:font script="Syrj" typeface="Arial"/>
        <a:font script="Syre" typeface="Arial"/>
        <a:font script="Sora" typeface="Arial"/>
        <a:font script="Tale" typeface="Arial"/>
        <a:font script="Talu" typeface="Arial"/>
        <a:font script="Tfng" typeface="Arial"/>
      </a:majorFont>
      <a:minorFont>
        <a:latin typeface="Arial" panose="020B0604020202020204"/>
        <a:ea typeface=""/>
        <a:cs typeface=""/>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font script="Armn" typeface="Arial"/>
        <a:font script="Bugi" typeface="Arial"/>
        <a:font script="Bopo" typeface="Arial"/>
        <a:font script="Java" typeface="Arial"/>
        <a:font script="Lisu" typeface="Arial"/>
        <a:font script="Mymr" typeface="Arial"/>
        <a:font script="Nkoo" typeface="Arial"/>
        <a:font script="Olck" typeface="Arial"/>
        <a:font script="Osma" typeface="Arial"/>
        <a:font script="Phag" typeface="Arial"/>
        <a:font script="Syrn" typeface="Arial"/>
        <a:font script="Syrj" typeface="Arial"/>
        <a:font script="Syre" typeface="Arial"/>
        <a:font script="Sora" typeface="Arial"/>
        <a:font script="Tale" typeface="Arial"/>
        <a:font script="Talu" typeface="Arial"/>
        <a:font script="Tfng"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Chart 1">
      <a:srgbClr val="E61E28"/>
    </a:custClr>
    <a:custClr name="Chart 2">
      <a:srgbClr val="88438B"/>
    </a:custClr>
    <a:custClr name="Chart 3">
      <a:srgbClr val="054CA1"/>
    </a:custClr>
    <a:custClr name="Chart 4">
      <a:srgbClr val="4D9EA9"/>
    </a:custClr>
    <a:custClr name="Chart 5">
      <a:srgbClr val="D6488E"/>
    </a:custClr>
    <a:custClr name="Chart 6">
      <a:srgbClr val="428B35"/>
    </a:custClr>
    <a:custClr name="Chart 7">
      <a:srgbClr val="1E99D7"/>
    </a:custClr>
    <a:custClr name="Chart 8">
      <a:srgbClr val="91967D"/>
    </a:custClr>
    <a:custClr name="Chart 9">
      <a:srgbClr val="E66E23"/>
    </a:custClr>
    <a:custClr name="Chart 10">
      <a:srgbClr val="50697D"/>
    </a:custClr>
  </a:custClr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Arup PPT template">
      <a:dk1>
        <a:srgbClr val="2C2C2D"/>
      </a:dk1>
      <a:lt1>
        <a:srgbClr val="FFFFFF"/>
      </a:lt1>
      <a:dk2>
        <a:srgbClr val="E61E28"/>
      </a:dk2>
      <a:lt2>
        <a:srgbClr val="FFFFFF"/>
      </a:lt2>
      <a:accent1>
        <a:srgbClr val="E61E28"/>
      </a:accent1>
      <a:accent2>
        <a:srgbClr val="88438B"/>
      </a:accent2>
      <a:accent3>
        <a:srgbClr val="054CA1"/>
      </a:accent3>
      <a:accent4>
        <a:srgbClr val="4D9EA9"/>
      </a:accent4>
      <a:accent5>
        <a:srgbClr val="D6488E"/>
      </a:accent5>
      <a:accent6>
        <a:srgbClr val="428B35"/>
      </a:accent6>
      <a:hlink>
        <a:srgbClr val="606062"/>
      </a:hlink>
      <a:folHlink>
        <a:srgbClr val="C9C9CA"/>
      </a:folHlink>
    </a:clrScheme>
    <a:fontScheme name="Custom 8">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Chart 1">
      <a:srgbClr val="E61E28"/>
    </a:custClr>
    <a:custClr name="Chart 2">
      <a:srgbClr val="88438B"/>
    </a:custClr>
    <a:custClr name="Chart 3">
      <a:srgbClr val="054CA1"/>
    </a:custClr>
    <a:custClr name="Chart 4">
      <a:srgbClr val="4D9EA9"/>
    </a:custClr>
    <a:custClr name="Chart 5">
      <a:srgbClr val="D6488E"/>
    </a:custClr>
    <a:custClr name="Chart 6">
      <a:srgbClr val="428B35"/>
    </a:custClr>
    <a:custClr name="Chart 7">
      <a:srgbClr val="1E99D7"/>
    </a:custClr>
    <a:custClr name="Chart 8">
      <a:srgbClr val="91967D"/>
    </a:custClr>
    <a:custClr name="Chart 9">
      <a:srgbClr val="E66E23"/>
    </a:custClr>
    <a:custClr name="Chart 10">
      <a:srgbClr val="50697D"/>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0ff81128-513a-44e2-b050-16d8887a70a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TemplafyFormConfiguration><![CDATA[{"formFields":[],"formDataEntries":[]}]]></TemplafyFormConfiguration>
</file>

<file path=customXml/item4.xml><?xml version="1.0" encoding="utf-8"?>
<PpStyles><![CDATA[{"Styles":[{"Base64Png":"data:image/png;base64,iVBORw0KGgoAAAANSUhEUgAAAK0AAAAbCAYAAAAOPA8rAAAAAXNSR0IArs4c6QAAAARnQU1BAACxjwv8YQUAAAAJcEhZcwAAFiUAABYlAUlSJPAAAAVTSURBVHhe7ZtBUuswDIa5IPfgEByBE3AB9uxZs2XLkiU7btCXX1iav65kK3Gaprx+M5rWiRLLsiwrKdzduHHjP+fn5+fw8vJymL5CXDI6N64PndBZ8vT0dHh+fj68v78fEBjTsc34+vqSvqevLEdkdK4F+Bj+nr6aoP329jZ7TOqXh4cHu9f9/b0c+/j4mH2/i/L9/X14fHy0gUA+Pz8POI7zDAYOR7I+stlWwYsJY6cXOSKjs3fge2cMR4KAywabBj4+Mbe/R3/70QWOOd06CQ1RjGXpgsHDcdNX+fSC/BxkbF0ynqVQX6sAP6pfM9ILXE0wJXBdNHBLv1eFGF4kRQlUkY0HbP1KyyejMwx2nuljtT40wyLI6oBEotCsyRIljFJGNHUAz2N5DrgazHBpJWHHLKm1FmJ9SssnozMMbePDlCCVEuz3iM/r66v2KVIy5QlV2ddD9K4t284ZoMFbcZnALbA+peWT0RlCg6zIMAi+7MLXLR3SCDTTKfPUwnSldSWMGD1y7RIy/WV0FuPUnsPMWfR4KJ4+ev3b+dZi4MRTsvPVYIZLK8mWDz1Epr+MziIQMFXArt5HEuk7yrScjSFRXUt1uf9gh4jXOgifG9aBPcxwaSXh+iqorew8iUdWD6ylI2CiYDsHIh54vNqyDgRPWk/qKyP9BX4/ycYYH7/yUnTcrt1VYWyyk5TMNqWoajrXIaDWwzGPsoC7ehOr6GCXgO8hZYLlGC9EJJbGk7fpSWtD+InfzY6F+qENUo4JugjdwHcm5Eh2kHHZni61MxKvSli/RUZvFR1kmKiO5Iwabb8TpiOtDdEtPVMH08/ZJsiqejyMPS0JIsl0fmbMFs06NTiOAfI2iu/JBWfXSCsmozeso+87oyzFmQwSjJF1NkXjKZqrGme3E+m9Xju5wJFL4tnTFEx84lWKwte2yOgN6VS1XgvTC0o4Oy+tjdAAjGrZiGrcJn8i00orAAOH0zRTQeC8Rt2nmL60YjJ6QzredpmUmta5s9EqayIwP1q/c+mj4j6ElWgOJbnFnhO2JwUCmEuF1gPBhOlJKyajN6RTsqZ7biZr3ScNAg4+TyQJA/OCa3i34NdcKu5uUjnLxFXeHrYpTb3lNJzJei0yeqM6rXNzWOs+KTTxdZLDEVpKIGjrUo7/6EnFjUV0rKUCPneQYRUzXFozqEsFOXiK6UgrJqM3qmPnyqJbit1HWmdEg29OwPIPP1GcIcnUgTunj0vDhs9CMwCkOMDDdKQVk9Eb1bFzvafnDnYfaZ2JJQELuHZvlRPlnMlOdv4UbPgsOGiLePTOKxm9IR1+KM480OiPEKXJ2H2kdQaWBiyoMmiT5BzujsUG84AbQWA60orJ6A3p1G8PetkW47tE0I4EbGGufXP1L85ig7mm5Z8ImRmrPqM3pFN+bjaBba3tE+eDwOb7rAoWFvqNfhpnENTeoirHRJLv00X3z5cHmg0gJTBdOLC9zAGnsg6k4WjWi2jq8ISqIKNyn7ATO0djXHz9amjAthYSwHnd5bxFxXNT9EK4rvXmZ3eUiWJJwe/6ek6udTmDwKEIDnYcBMcGtuWmDvoqwdiVaBI58DVo8Om+qE/iLaaMRAtcS6He/GjCKPr7BgOpHQXH41WQ5wgcx/lSu4pgwC2HKNGEUMACO47XZ/UrKc0sKl4GyegA9Mnj8KSVdep+IJkM6ZGxJZLeItE/boJtsJnnFclD5yUq7faEGLpEMEg4Cg6YO0G69U1fZZKcgGr9W7pcF4jinVNxwSLkBQW7YENmbLBfx4NFFmW8HnqPJZLZzjEWjKlOHGgjWI/tvrv7B0hjottNBcgrAAAAAElFTkSuQmCC","Name":"Bullet 28","Paragraph":{"Font":{"Name":"Times New Roman","NameFarEast":"+mn-ea","NameComplexScript":"+mn-cs","Size":28.0,"Bold":false,"Italic":false,"Underline":false,"Color":"Black","SmallCaps":false,"AllCaps":false},"Alignment":0,"IndentBefore":28.3464565,"FirstLineIndent":-28.3464565,"ParagraphSpacing":{"Before":0.0,"After":9.0,"LineSpacing":1.0,"MeasureInLines":true}},"List":{"Visible":true,"BulletType":1,"StartValue":1,"IndentLevel":1,"Character":8226,"CharacterFont":"Arial","BulletStyle":0,"BulletSize":1.0,"BulletColor":"Black"}},{"Base64Png":"data:image/png;base64,iVBORw0KGgoAAAANSUhEUgAAAPMAAAAbCAYAAACp4bnQAAAAAXNSR0IArs4c6QAAAARnQU1BAACxjwv8YQUAAAAJcEhZcwAAFiUAABYlAUlSJPAAAAb4SURBVHhe7Zo/UvQ8DMa5IPfgEByBE3ABenpqWlpKSjpuwJtHn6V51kiOHDvZ3fn2N6NZnCj+I0uynXB348aNGzcKPz8/vy8vL7/Ln5AbFRn73Gz4P0Qn/fHxUSde5Onp6ff19fX38/NTnOHr60vv7QbaeH5+tj4U2Yu6nZTALujj+/v7L2y3XDuMjH0OtuHuwM6w+fKnCcpvb2/d41LbPDw8WF339/dy7ePjo7u+iwLBuvzI4HgwcFKUedAku4GE4rS5K9/f338SGRIYruM+A2eAc7E+EuFRQQ0nXrNPRucagP0D/zNBIGaDUBMCfnWBAmhHkx/m9egEPQXdghXHDNGAJ9mVYszD2gNb2oRDwJmWP+XXC/49yPT1SBtSW9OALdW2GVkLaE2+JaBdNKBLu9cDVpjlR4SzVASdvVZ1J3F0e6C7zRLAIgc7gbUrJZ+MzjDYqSw/U9vQFRnBVwcq/FVXWZYomZbteFMH8FwWf78OqjNVCsqUR9DdvwlsapOdZcs5biPWppR8MjrD0FZ4CiV45Tjz3xWfesdYfPoP1RFqDdG7ttW5Z4ACGe8Iuvs3gU1t8pa2OPYRWJtS8snoDKGBV2QKCMpsUuRFqRGAplPmqoXpSulKsE5nDUdb8yOw/knpGEbaHHl2C5n2Mjqbcc61U+hJiHxcLOJh91u+zkl57T3SRVG/Jcy+EVw4apDcv6PY1OaRL5uITHsZnU0giKpAnt5GB9J+tDJXR8rw3Exn/554OD98zlMZOPT/qWsRj6we+KMDA/P5p/7EMAGrW0pJ+OwWnNvsPolHVg/M0hFgW/SdAxT29c6tdXB40nprvAPSZmD7P6s3xuj5jY794L7PwcmscubbEiDV2Sl83kkiESc6LQea+OaR601Rjzuy3d72CVjVwa4CCRJSnF6ucYKCTzTeApuelA6G30AXG7s4n1d1jIL6V5QQLh7nzGOC7KST2wHX0SKjZzroC4ysDgVnq4M7e+5fgetcpXaQRFJh/RYZvSk6mP/ojMo2Ln7iYTpSOhjdGmfO2dXnVRH4ll6f5EPnA4FRthWudK56/GyLjJ7pRJ8o6skpZ9cRrK4okeE6Jp2TIP5OOoI9I6WYjN6wjs57tKLxqgcJxsg6h6PvfrILj7NDEln7DHZVYJDRKo3rycHycy0yehmdkxd5vG3aiNWVFQRERxLhZ1tk9IZ0ivO79ypML3jDa/eldCAamL1b42rsJle/Mtd4ZwuVC9xGnryBLCvNCFaXlALgDHAk3tHwMaCB6UspJqM3pONtOZNS07q3K1hkMttrBnOk7wjqoxpkgg9dFt6ZVGUloFm3RUYvo+Nl2RG660H7vKOJtqwF05NSTEZvSKessu69TmbV0wX8E3ZPJFBDd5+8w+DFQCXYgVw3cFTexqqUAPJgvRYZvYyO0qPbYlM9dUJpOBjrtcjojeq07vUwq540ZTvc9S1Yt+QI5vpYhC8QnJAhdUCf3ByUs1JvyRpnFNZrkdHL6Cg9ui0211NvueXiX0xHSjEZvVEdu9dIzhmsHintjAZlTyCX4BWJzsVIwHVA97Rxbro6Wm3LomfX7isZvYyOInq95yeHnjZP0NUCUpzCw3SkFJPRG9Wxe4Nvcq0eKe3IlkAGvBi1tuXlnsk1bbe7/jmk6LJ4rN1XMnoZHUX0Gitilp42T+BgLuKxdl/J6A3p8PEpkwSxugXObfVIaSe2BjKoVtwmyXm8OHq/IQMZYGPy1QBr9Wb0Mjon59UJ2yKrS0odsBNckH1CnfrotLY6Y3znCuaRQC709rFX/+y0toMRMsAoCXRkwIxeRsc+pU3YYoNUmx58Zo6+d5/BPqFOvdNC31pbUNwPAp7rmQ58DW1ndpEIdi/h8BEx+T8BontV22xIdnXW7AiJDMIO7WVRPMc6kIZxWS9EA6TnyNAg1WYN26b0x+UM9mnqsJOrYAXmNtFPJMrGuPj5qWggt5IMwH3dGXkJh+en6IXwudmbo0vFOr0W0BigBk1rgPzNDvocYDAinIKNBcG1te1b1Gbp9xSjFwdmSVGPueV4e9lHSj5NHZ7XNYlszAlBAwm/JSltxks0GYmSn/rK2hxpMs0ucpeCdFoFg4RD8UBhGEwi7kEyQRNNAjkqsOt4aeV9GkFf2NGgp8+jXyjj/owVGfXW/YZDol+ec+A67mNMS1EETtByEmWGfcrqYlLKJ2R0ANrkcXjSmve6HQjmJWMLj0x/IllLIHokQ//Qb55b+JHOzYR/Cz4cMzicBYOD49SGhIEiR4jQ7dHyp9TnPC+ZL8qiDBxJA3cpisDougoMYnX2Cvqgtul13EH7yHOBKN49FRfYkxMN+oU+ZMaG/ut4MFeZeY3gee6VzGKD8WBcdVJFGUF82ve7u3+EAGTgkfE9JQAAAABJRU5ErkJggg==","Name":"Sub Bullet 28","Paragraph":{"Font":{"Name":"Times New Roman","NameFarEast":"+mn-ea","NameComplexScript":"+mn-cs","Size":28.0,"Bold":false,"Italic":false,"Underline":false,"Color":"Black","SmallCaps":false,"AllCaps":false},"Alignment":0,"IndentBefore":56.6929131,"FirstLineIndent":-28.3464565,"ParagraphSpacing":{"Before":0.0,"After":9.0,"LineSpacing":1.0,"MeasureInLines":true}},"List":{"Visible":true,"BulletType":1,"StartValue":1,"IndentLevel":2,"Character":8211,"CharacterFont":"Times New Roman","BulletStyle":0,"BulletSize":1.0,"BulletColor":"Black"}},{"Base64Png":"data:image/png;base64,iVBORw0KGgoAAAANSUhEUgAAAM8AAAAjCAYAAAAzB16mAAAAAXNSR0IArs4c6QAAAARnQU1BAACxjwv8YQUAAAAJcEhZcwAAFiUAABYlAUlSJPAAAAd/SURBVHhe7Zk7shQ9DIXvBu8+WARLYAVsgJycmJSUkJCMHdx/jtBxndbIsvsxFP/gr0rV427Z7Yceds/LYrFYNL58+fJ2u7z5dbF4KGZsmXz69AnX03z+/Pmu7SBX8qh2F38ZX79+ffvw4YOut5WPBM4fP368ffz48e3du3etrdfXV7v37du3ur3v37+/vX//vlWk/Pr1q644ATpxuzTBAH/+/Hm63YyVeZ4f2I4aeSawuaHRO3RAXOEHv+/+fg+c5/bTfKP0BTfojZw1Qh/ARq5wyMW/CWw0BuNKRg7EhOEOlEIH8veWmCJlpkJFJ0IsFoegPcHYo2MgazCLqPR2OdylQHo6QJPK6ChjStqJo9kH+8jbJRvQYrEb7mJw1vl9JyeesT1z3BGOKSNMb5RMTImGDzmafZjukq3bYrEb2NNsIKftQQr7bToTR4mma6UOTeFM9vHO8GAHWltWWix2IrY0RIO/S0Z7Xtk3bRni2aoLFTeH/T0dB9xPSqdaW1ZaLB6P2Vsv82h2gvTOPb5NNBl9gKCioQf+UUXFO6z6rR0rFeA9GJi0YR6PvewoveK5H+q6ej0dODrHi3df9T9XhP8p6PhQ1s+kFey/rg1+455H3BLWV6Nin24/TTDfcb2TaL6RLHpndaoofzH2Ph/XHbFvmI9sDbhOvhMrYWPGkezDOsH4WjtW6uB1rKN0FAySA8A1ixBx8V029HTQnhqiyihN7wXjwhjUMDWyhTm7g4dh6HF+cNVDcmUsnF+RzfujxP6gjXDQ7r5PQR2MG/X91kPRL2QxCCjZH/h+z6C9zIwRsJGGGlbVEcLJDUbe2rBSArd6LhvUibOB4J2JA2zIdOg4+gUHC0xnhYy+7szCeckMiIsE6b2Phq+Lq6gT+Ls2ZOPHvOI++xQdERIzhRomZCaTIGjM2M5VcC58vCVJQLHgzft7MiUbaKjhjjrji5CluNaGlRLUYO2G4FHWxPXuiIuKexFtB5L009Ax93T2QOeIkZxo4MjmmMbQGzvxvppkTjY7/uhAXq+h/R3ND+rOGPGVMEjMZjpdb5W9gZMVN6hhVx2ityZRptW3Us5IZ/QcXKITjQz3jqJO3TvXMOiIbOD8j7YPsZ1o9I7qdNE1z4xo1ibgaHui91noCLNbLZKsgcmpzANmIg0NrhNlWn0rJfAdRWeHbdy4SgfM6pWEKN6lN36NisXcNBh1IZ0tXntupQ7a72zN2V9IL6MC9KfjxA8BTr030yHAYfsK0S00ZZRdCSvcMYo0vcV3Wl0r7QBRz/fwM21cpQNm9UpC33fjC2cy4zxq9P7uSHtupQ6jbBizc+YgyLR7M8AZ8C7YqWf7KRCcUEfnittklc5cbqDyHRppMk8U58poda00AIPnFhDXmfOMc5UOmNUbcaodDVozn7OT/XukehYpdblGkCz7wJhnP8GfhfaZHBm6cK4wx9H50W+de8jIgaiYoo1p9mEnivTd6lmpAwbAtJlsOWbauEoHzOqNaO0c3L60+tXZgowyxo3qWaTUrbIPfu/dPh2F9rfHcbTvvYyOoB0dqHoHlVJ6kYZbkyJdtnpWSkCn0FFIx0iGbdy4SgfM6o1o7exZXKHVn/n6o87jCx9pz61UU7Vj9GwCfZ3ZZp7liOMA7Xe1zYu7nir7UCklizRcrMGhSuvdoQteTELTsVLOVTpgVq+EgQUys//HYukCaf3OB4ANOped97XnVqoxvWpto03gHvgTHwqOOg4IGaVEjywuKeVDECMNy4MBtDpWCqiB2I2cP6kDZvVKdL4gVZQD0Fejn/gAsMHPGCadNWnPrdRBI+4o48WPGnDgQTA9zRnHcVqfrTRmqD9sLIk0M3tb1c8YPQd/UgfM6pVoJoBUDkCDVYOI8+3tdaGzFVut1paVOtA4IaMMomPEe+H8J4x6CAIM3jP7ASWbcw3YkxnSdKv1Y4MlMZpO7G1VP6M9zyZdF9Klx1U6YFZviEZmCIKNLjwWD2PE/czoNfuMIroHsipbtLaqLMg+z2wVgY6xcNzT0HFGGRzPud3K5kJtamS/moUz+9xEuJEnamMuXbRdSNY2v7BBMDGMrngPFiUaH56jHXdiRfV6zOiAWb0hGIcb1FB60VQjZW+xaSzJvCitnd4ZjIZVRdmIZp9Zh9uLzsEe6dkzk8DIGWl/6bzSSG8/TTCpVWOgbNCJ7UJQjm17ORUaCiMqJQ6YhkPJDGxGB8zq7QF9jWNQwXjSqCZokMFvGgWu7POE4bY28M641mxnj+MQGnfPWI8ymrtK3P666DYXY9e+I5BxTNm82oMJuYORRide0LojMdCeRpa4qDAsDPD20xw2LFCrlwjJnlGU7DnlNFggHSd+Y2FmDQ7zhLnhXEB2ttHqoYC5VMOEsY2cuAe2RyNjPYKOda/MjAV2hnnQdYHsXZvF86MGcikwwKOOt1j8H3iY83gGWyyeloc4DzJOdf5dLJ6BhzgPzged8+9i8TRc7jz4iPGIDwWLxd/GKefhp104C5wGX6Lwe2WdxVPD/3AoXt7Lpg3I+sK2eHbujF5kGjgK/3eJ/8X9G7y8/Ae0FB4UYBvzkAAAAABJRU5ErkJggg==","Name":"Main copy 28","Paragraph":{"Font":{"Name":"Times New Roman","NameFarEast":"+mn-ea","NameComplexScript":"+mn-cs","Size":28.0,"Bold":false,"Italic":false,"Underline":false,"Color":"Black","SmallCaps":false,"AllCaps":false},"Alignment":0,"IndentBefore":0.0,"FirstLineIndent":0.0,"ParagraphSpacing":{"Before":0.0,"After":0.0,"LineSpacing":1.0,"MeasureInLines":true}},"List":{"Visible":false,"BulletType":4,"StartValue":1,"IndentLevel":1,"Character":8226,"CharacterFont":"","BulletStyle":0,"BulletSize":1.0,"BulletColor":"Black"}},{"Base64Png":"data:image/png;base64,iVBORw0KGgoAAAANSUhEUgAAAQgAAAAjCAYAAABo6pS+AAAAAXNSR0IArs4c6QAAAARnQU1BAACxjwv8YQUAAAAJcEhZcwAAFiUAABYlAUlSJPAAAAmTSURBVHhe7Zq7ji1XEYbPkzjmuZz5FYjInRATOCRwRkCERIaIEJHlyCKxnAASsgXGFzTwbdW/9Xd1rUv37n18zrA+qTTTtWrdq2qt7pk3i8Vi8X/Fv//wx5evPvjZCz9DtVg8nf98/c3Lv37z25vvhep1wIRawoTD7CG+/d3vy/YlYXYJz2p3saj48cuvXv7560+f5s/f/enPL9/86pNN+zyfOQA11n/8/Bf3tv7+4Uc33feffd5v74cv/vLy9ce/3AwEITOGyWkYhLfJBH/869+eEsDrBrF4mxAzHnBIFD0E8ZHbzUJcDQM7UJLhJ7Ee6ls/SnDMpRvvGPsAkEcDjQnkNq9IOovFu0KOm1CfhvbyodqTUZLQwU9yCNUOJQn6DVWNdzxVYUCVBaNosXg1XOnfihkCOgc/p79uAy4klTDZoBt1zwY8yXU/LcjIB3H2FsE7T24LieLF4tVwlX/rxs23h1CV5O963ACiaIN/NghVE9l1LwUyUnAPK3TQtSW/ZkTxYvFquMq/iZnZA1nxhbRi1Mc1erV321DtcYNHbhEMhnpcl3hWO8jNYLF4RVzl34qXGfwQb/Xr5b0YVrwi3DpCvUdG/O4n/5GBg959NCi1g9wMFotXxE/l3+qzdYPwWwbS+g7BK41suh89ZRSPm4+M3YoJBuztqA3XtaAfJqY2ELIa712jaxLlo39YadmQzDRf+r7q/0Ay+nu0z49n//NTD43f94bf0dF2mDVRfXcqjUntsd55v/OJlaU6oao6vZNshmr/9MycWn5a+RW35NH7vsj7xs+f+gBUn4wrVBvy+jPmys80J9YjVDVqKB5P3SJUh00L1fQCaqMZKI6Ajkn6plRZUJvX66dlQ3sebC7d69YJmBdzcCf27O1rVqGPU9hpffjpH616zqL1laD3/rPk8dCGf/hCWv051Lnt3f/qh+owrf3L45FesD7YIOo/rxn73/vKL1s/pLQWuf9bhbeA/+WhlRTB5ylBF8X3W8bMPu4SBHjw9AYitGC+4KqPhGoH2bhl44mqmgh95iCPojuVjZKDnyJsvBISMnvCjLivSxEk7vit/hTcvrmOBzp9hfpONX/WFX0rcJB84rtjVuUVJMYZ3+nB2PP4WTe1q3HnpMZeUi8eN/i6YxfqDVr31jzzmEL9dLTfrbk5+WBA2JPR3Haocjze8OAcDQZHwy5fVVQfCdUOD8pQ3cFxVdbayOy4od7g7SB5nMLn3LI5ghwxO6/w5FitsZyhNXfBWNVOlUhm55+ThE5N4eMdrQ91Z5x4hjz+6rBwtB6t5DRKdlzH0ffG776ChPrpMCb6qw6cijxOyaEDUJXi8Y4Hb29Aykh5Q1QXCdWOkc2oHK6yyY4Y6lO4E7a+MyixtvrT+o8CIreTAxu8PFQlvueVE836BEE3fUJNoD6Ran7C1yJUJd5evnkpCHtBdKWvzKJgH/lDJvuHZHp/VCEe78ycGFqoKtuqLhKqHeqjNdiZNq6ygVm7EX4ah6qkNX/P/K21ceTUSHWLUBkSqhIfd7XnGi/SuhkB4+kF8lHUJxKqkupaPSNRfbPuJPlQl1T1nwnJuYqzHsyBBIj4q5VkdBO8IeN43DA6MVoODqqHhGoasjeTmmnjKhuYtRvhYw/VIXRNRmYShAd2PhFBZUioSvJpE+o7+eSskgA3pqOn3AjvM1Qlj667J5hQNZHd2b6OwHoSi6Ok5ZDsqOP+oNdWl8pfNsgwHjf4iVFlGyWQeNygeq3yDJPXBvHTr+m9Nq6ygVm7EY+244l55k+hfvJVffbKMiNbDyJ+D/UdnHlmzEcYjUnM2rXwm1iomjza1yyKQfY4VEPkD/hRTuLsjfsX0k0SMorHHd6Y3yI0iMpJQHWQUJUwAV1/8vV4po2rbGDWboS3c+aq7fWrm1tmdPL3yjIj294tgt+PXoNn8P5CVeJ2M+uW8fqhanLE9iyKsSPJwfendfvk8M1JotmHDOJxR+vE0HWude1RHSRUOxgUA0WqDZ1p4yobmLUb4e0c2Vzh9We+OHuCYC1DfcfbC1WTXjui5ROMdeaV6CjqCwlVidvNrFvG648Su9uG6lLOJAfwvem9kuQbevMWIYN43FGdGHLI3kcOrxOqDe7UrUUYtQFX2cCs3QglT2TmfZzN8g3y+tVHx4yvZdWfypBQNZFdb2+zT4T68o+Touqrwl8RZm4yjNXX3U/V0WuS7JBQXcbZ5AA+h1A18U8ITfuZxvKJoefeBGSPhGqDB0GodozagKtsYNZuhK8X0svkgL0H9uijYwZnln21JypDQlXip8roBM4fUklSvaTyCOoHCVVJXvfRHBi3r6/PibZCXeL9hOoSHkkOcHRcQ/uZxvKJgYwytNuGasOoHN6mDczajfATHekFuYLSHSKvN+1FUYkSSuu1wNsKVYmcExndBHyO9EuCO+vUI9QPEqoST5QI4+olZ8o9ifC71++tgduF6mFISoxp5iMva135lR+8oz0E2TZ9VAbx2CRn59G7ptuGaoOXV47lzoqEesdVNjBrN4OfRggJ1TeezWOO6KvA9lvE6GTW1bp1YqodpBcwGvPMaw34HKs5XIX6QELVxANEgq96sPTWHZ3qtYImJ5LRDXEGJYdRW5Tr1aDab4+bUYzSlmyrGNycVKNs440hoS7xdpGqbf3lArktTJyS9IPj5QCjnHby1c9tQrVjxgZm7WZgHu5sPWmdGO7src2Ws/SuxGoDaX0TkWM1T5ICv0XMJpUzqA8kVE2OrHsVFPkWkhM76519ExskTA5TJbUZacWsDvNRwtE8St9RIKozHKfXGHQbDHK7CM+5bZ7dxkXBoJNRkies4JBUQTRjA7N2R2CseQ4uzKfM3IYnUn6XU/BTYx4Fp+oj9Jn3Wu0cSQ5Czt1y1kc5sy+jdUd6665kWYnWyHU3/x68BlbMjLMl9BnNlPhrJ2vm+0PC077tfMc76UmYb9CJ4c4lcv2eRJVbe549s+OyUUyQMpKST1J1KgmTKRuoyiVh8hBskM+T39mY2aBinVgbrcXRNlQH4Zm1dMfE2UaJqgXX3JGznsXHnSVMujA2X3fmzNwr/81gg63WnLoeTOiyTx7F9/OozOyX5uBrgBz1v8Urx50jVJeBA55NLovF4h3gmQmCkzV+XSwW7yPPShDcHLhBxONisXgfeVaC4F125n1+sVi8wzwjQfDh9FkfJxeLxVvk0QTBF2/q6s95fP2+/b5uD4vF+82Z/yPIeH3J+svFYvGeUwW2JEymIBnob/b5f1UWr4U3b/4LB+sgNDPXdIEAAAAASUVORK5CYII=","Name":"Main copy red 28","Paragraph":{"Font":{"Name":"Times New Roman","NameFarEast":"+mn-ea","NameComplexScript":"+mn-cs","Size":28.0,"Bold":false,"Italic":false,"Underline":false,"Color":"230, 30, 40","SmallCaps":false,"AllCaps":false},"Alignment":0,"IndentBefore":0.0,"FirstLineIndent":0.0,"ParagraphSpacing":{"Before":0.0,"After":0.0,"LineSpacing":1.0,"MeasureInLines":true}},"List":{"Visible":false,"BulletType":4,"StartValue":1,"IndentLevel":1,"Character":8226,"CharacterFont":"","BulletStyle":0,"BulletSize":1.0,"BulletColor":"Black"}},{"Base64Png":"data:image/png;base64,iVBORw0KGgoAAAANSUhEUgAAAJoAAAAaCAYAAABPT0XPAAAAAXNSR0IArs4c6QAAAARnQU1BAACxjwv8YQUAAAAJcEhZcwAAFiUAABYlAUlSJPAAAATnSURBVGhD7VoLkuMqDJxz+UA5j0+Ty/gwXrVkIYElIDvOvnkTdxU1GTD6NgKcfN24cWMC+77t23Pd18ey49/Hc8ffgtH4jf8ASMqTErLQR/zLbVkoOZSsnYCE0Qd++AcA9q5kn7fXE2k0fsNAq3F/UKzwURrF7bHulPphvNq5y/LI5xGL6GFRAGId3YcQU/6TiKZg29m+mEij8U/HtnqCtQ18yGNGlUkWMj3ExegoViFXZOWL4Ezo8yFKb6L9LuzbykRZViEK94EsFfmoQh1jHjr3a1nLXMD41MwrExKBgCTrJtpvA6pPFhNUK/xBWyjx3OkgxSceK1WShEsPwQT2ibStj5tovwhceTwRGvidriIMwYpTzJmweFkntc5B7qddBhQ30d6HrGrZuS7ZVqOYV8zlVl8IMmCevToQZuPyoK8S0HBzQTeex7N2scCYnQs8IPd0+yX5+fPvI1pkS/dWRdhwQG7imdm+PSVekI9knvVRLlySMV7nSpr3y295aK/6rPC6WhlKwJxoNrciqU9GaRzQnHBQ5gOygnTHoZIJpwHBNZm2XSWvv8m2K8XssJJcBZc8Rp/Hu4imld6TBCTCkLdPUex0RESf3MLOc+r4QQ8tRPdKgeOk485vkanz4uOM2H628RWUuKWH/fOYopszHixBsdZ7n+K33TaJtrLODpfS2xia9Zus8wp6B9HKnCZIvQBK8uPkZltNK8/7DGTxNZ9ifYhXdEh/BRLzs/xvE03RbnHS6hKusEAEBvXIoWMBobSKHF2Mrp4Bkf6GaEqMUF5gY7EvDbzZ4AngE5IRo1SvbFG2sWKZMQFnofZGNl1GNAAPYruT5Fo7bXUXE63FTlt3bcf7iWZBmk9WlnSPiDA+IRnRsjiaX00/cjKI6wjsT+LLpURTMOGq7TRwivuvJZqc46D3OEhTlU31lIBfRTR9fp5ohUSdoEbb53eIBqhePxd6MlkzgL4RUbMqq/AxL7aALNG26GFBqpN1NdE8sf0hvKvHOXUt0eaeB2aIFvn8XaJZXGRM5M0vkBYsb0AyIFo0HmEMWXgnQEAW/KuJliXs3xJtruz794qjFQ4Un53Ml4iWyFbd8G2WKBFkbkycFr18ADbu5ElnfxVYQOrnegpfJVqPEF09AyK9SjSgECcLJMfD/DJfcx1aBfz4DNF03gwR8R1l9lwPHN8BybbmVZfGKNJXKh45Kz2EksSZ1dg8YwQIyFGCf05WVHqvIFrk9Gg8gvcLOqtftFAEooT2qlohVBs/7U/nqe05CSoZnecyjEjG/tJxJs1J6lMjswoq7e/6+zMZJVIQYUTg2RgjTJ1EMe6QGYxZYEAqG7M5pIuMQB/02++dhGi4HPhxGaMWJGs0ngELxcjWtJAUNWnUPlxsuD+IXxuL+lxKJOOxuKp6lEXtK8gE6gXVazERVa/++sP8CWyGMr0MbAgKsbdSDvK5n5EAbYBK4wRYBakalkTimBKR5bpbrnzdA80+iUJCX6naBlWjcfo7hN1+j7lBLDxgJ7+O8bHpzPF+IVlcKXUeJWv6x4eHr7N+AThjzpGMWofAzB/n76zNN/4haqJZZX8VTLTO9nfjw3EZ0bDNd6rOjQ/HVUSLDus3bhRcQTS+7LxwybnxgbCv1tDkkiMjOc634fGt9MaHoncjHr2i8Df3/8cN7+vrD4VtmI39R4ItAAAAAElFTkSuQmCC","Name":"Small copy 20","Paragraph":{"Font":{"Name":"Times New Roman","NameFarEast":"+mn-ea","NameComplexScript":"+mn-cs","Size":20.0,"Bold":false,"Italic":false,"Underline":false,"Color":"Black","SmallCaps":false,"AllCaps":false},"Alignment":0,"IndentBefore":0.0,"FirstLineIndent":0.0,"ParagraphSpacing":{"Before":0.0,"After":0.0,"LineSpacing":1.0,"MeasureInLines":true}},"List":{"Visible":false,"BulletType":4,"StartValue":1,"IndentLevel":1,"Character":8226,"CharacterFont":"","BulletStyle":0,"BulletSize":1.0,"BulletColor":"Black"}},{"Base64Png":"data:image/png;base64,iVBORw0KGgoAAAANSUhEUgAAAMMAAAAaCAYAAAAKTuhNAAAAAXNSR0IArs4c6QAAAARnQU1BAACxjwv8YQUAAAAJcEhZcwAAFiUAABYlAUlSJPAAAAYTSURBVHhe7Vo7ciMhEPVJdtO9i8M9iiMfRYFv4tqjeDMHChw4UaCA5TV0T8N0A2ONVPIWr4pkGKA/7zUD0sPExMR/ghD+hvPrS/h8+h3ef/wKH68h5C5Cr3/itghvf8Pp8Bw+Hn+F95/P4RTuNB8gzimS5vgzGhqJQ+3xdyRQJFQ0OoBUb/djPOz9jPZpezXZe/0Tt0V4ewnHmA/OxVYxhLc/UUR6fMzt00s4DXCyHnt8jGt740LAy2kBkD8/zpMsi9+TGBhkeya8RfZe/8RtcT5kUm4Qg4yxGnHWnye8PqeC+PQnFfVc9E0+pwqaJvYmPT2lRacYJi4FyJlIPCYG2lFi/o6HRGZ6BkJrgThz8dj3xxcZCwjn63EyoGFcItQUw8Tl2CoGVHEvbzJXbMfD8kXDoCLu9MluE3eM/Egb1yb7OR58phgmLsUWMVAF12StoL9qClJHLEXe5rW5CchDTNg4WNzbAZoxxfC9sHVn6MGr/r2zicmLQl00uDxEe8A4ubbM6sOBm68x0XDa5281vCuHcepbvgE1MO/qVivO779/PTFYtjRvIiLOMdnHKp6e7efXFC/Mj2Su1kMuVJJXucpN+6U/Heq+Gpw/rIf3UBg5Rzp3AOe2iEXnNqeIRfZlTzHoeNR+skh8MSxjCyFpwkijpPuiwGI6aZ8IbD7kUOA4CAgY7pazwPQNVa1msQPz5SAXBDC2zGuJgXdMTWQkl+xQ9jHETiUWPKObC2NMEb/YQKwPRS6KE/crv9Oc+XlMtLVbJ9vXNmrU638cYv5ijiQ/8dDJJAKBMZ/kEDZI5W3EAn16DMTEV5y7iCHHyDsgY52qj1G8U/OKOjlxqrXUrz+xaqItFWAdLNnCKkO9561qcg0xyJgqSK0AEkEdAnpbdj1fnTQvvmKfsx6Rtyo0FnRsVoTIYBtW+f1CLIoxe4gBvOit8xUxMOrPmWR4uV0zJFmWQS0Cc59BesyHapwfEZrrXEEMTF5zPsNGsc8N/GKDJqlOiEde2QW8wlHHiua0RVJjJDa0jkPcReTLehILh2BeYdgKtt2K225iAPAiPm3IKbyc2+qzZmcx1OCf78WOG4hBgmSs5cEjpoZFap0QTwxeHMWv+jly0okrox87RZhWU7FiP7f6sxUUcyfehd2XioGBAfLNazhwLTGk79a4bpyXvtnjbuWus7sYmGTjYhCiN4JqVcRLxABYxMM63lw1hmM3SFztjxfrPcSAOXqC93ZUhvZd4gVCW59AGpLIysm9xaDFpw+uzXVGE+r019j6PjAiBsvnS8WwxCX1pfnGRTwcu8HCMBK7lj8jIJ87QgCs4qNh2kqTd7YJz8m9xeCR6rZiGNs+9e8uvSoEiM9qzk1icObmteHbKFEY/dj1Kz0AGxGLS8XdQ/JvbFyLM8DSr+ZLD9vKFyer91oLtpy2EtxKTHOdncUACLm9QFI8Fr/En8YaXKl0/wh5eNyIWHDd6b1nYSQ2SyyivwOx6BWGr4qBONARwrn6KYBtsWIiO4cueEK0RkWxyAvI2NhXB3Nxek0oawvbQwyW071+C9ovrFn8kzcm3yJdiwRC+jp+Sgz2uGx7gzjFHFsJNhCbbizw24He7dT7TRJusJXmbAiB7XB548W9tqFwNn5vwlk9kH5FpAnXxohjlePJuDyn0SfJi00H16pCWF/+i57FgAO17ue5LEL1+j1AzBKXupnELYmtfzyj50b86liU56RIVEqYvTtpSOFpfNZZKGLTGNuOheGXmlf7VOQSLfrW+6wr+NlqjrjYFv7X6yIEI65YjA/QZyQOSteLQyDq77NAncTlXTi2VJuixaB4jrFYaF51e5X++pD+prAQLQlFV7W6oUL0+smRDuRWi8casdCAnXQVrGPTGKP9QrJox2GbQZTO3x0Y7OuwX17+YvN3iCoWZF8jFixmfh9xiIVPyBl9w6/T3ngA57IhIaC1xAyOK1tG4zpxQ5RisEk4AhKDUaEnJr4NdhMDPmMalXFi4u6xlxisw+PExLfCHmKgQ/CGi4GJibuE/M0kikHfoLWwutkZuG2amLhbtG66etej+kZu3orshYeHf3IE53/ctuTWAAAAAElFTkSuQmCC","Name":"Small copy red 20","Paragraph":{"Font":{"Name":"Times New Roman","NameFarEast":"+mn-ea","NameComplexScript":"+mn-cs","Size":20.0,"Bold":false,"Italic":false,"Underline":false,"Color":"230, 30, 40","SmallCaps":false,"AllCaps":false},"Alignment":0,"IndentBefore":0.0,"FirstLineIndent":0.0,"ParagraphSpacing":{"Before":0.0,"After":0.0,"LineSpacing":1.0,"MeasureInLines":true}},"List":{"Visible":false,"BulletType":4,"StartValue":1,"IndentLevel":1,"Character":8226,"CharacterFont":"","BulletStyle":0,"BulletSize":1.0,"BulletColor":"Black"}},{"Base64Png":"data:image/png;base64,iVBORw0KGgoAAAANSUhEUgAAAJ8AAAAUCAYAAACTbO/7AAAAAXNSR0IArs4c6QAAAARnQU1BAACxjwv8YQUAAAAJcEhZcwAAFiUAABYlAUlSJPAAAAPNSURBVGhD7Zo9ktswDIV9krjNXVzuUVztUVz4Jh4fxdttocKFGxcqGIKmpAeIIEFLzqwTvhnMZCXxB+BHEJKzaWr6MepPR3fdfbjvX78n839fD2fXO+fiY4t03099X0/L+uwP01y7w9cq83ul3OlznO/3/hzm69zZXbfx2vbT3VeK8yvkLkfXxbnm4u0u3ifBUbc/uvtF8e2+F9BJWykwDb7o/xvCh2unxZt8HACd2fbD3SSALCg52x0XZ8AGX/Q/wvcOcu7L4bpp8Z5tJA8atb3tMu1Yxz4oCFiPAUuRW6kGX/T/TeB7lGLTmg2WijeuB65tyIbasVsCQruvDUbSwJB99QdI0x7umvpSjkEbpcNdpjgcdjKOS0a17SkNMNUwN1+WsOf9XLvdY3fHx0bN+g9+fbkUfNqxO/eNQ1A1tvcLx7ZuVDZfapfJYCzD1SQpdHSYrAWApfCpZjze2bw1E3WUPAakdSIjYZGdNBHoUv+jVcBHG2P8N1qFbx30UQ1fYvPM4ZNHLmyW0F5JKqwhmm9E2eOmZITF8EXQ6Xp4Q4I5yP5SkvCxvmARsC8+5/g8ZQslu4/XBWT4gob+sWwRFuHRhjIXg7gGPm+WOLGxITOy0slbDXx4epjh00xLKnLBZgagDFoK38wBDJKhJmILJJ5Pjc8CJALB7ilju4uH1ENER/DQN++fZ55cTKrgM/hG0jYQKRd3q6rgi/CHmFjHDvUN1QwKiOgUBuEZ+GSbHBwpaWOQUveKR+hgMHbIirI+FDb2r4A0KLW5LPCZfEPwC2PL/qyqgQ/XlsXdWFIF9QQj7nRojEFYHb5EAKWqF8gKH4yN8x3KkLs/AdIAFODD8VeHrzD234RPlCjq3CxUrhUg0o/JfMrRisrFJg2APfv8e/Ch71b4sBGZDzK+woc6x5D55GS0GoNlEgFAanFyWnOBkmBkYLX4lzsN1oaPlBtbm2+NSgBr88omOBaUgrFOccGMb1cMPm+WN1RNSxeIAKBAaLuWBQ2u5/xjMSGYoM3YF9kL4MuNPV4XbWpUgi8VL4ptblMEFX/bJRPUssAJ074rSfiSJrKMpqcWiOaMmV6Y7OeZ+da0WRU+eYqBXZVPQzUqwUdiG0Babl2H/9XCdqgnmL6ma9/6HhlrcowyID2rBUjugjV/4YiXg3L3wm6Ub/SKj4+dCzGhePgg9ixbTtCQxv6lX7gwL4CPNJtv9MsCTknWPuZMzD/TNf1HWgO+piZVmBFDDR6zKDuOYy0WGjQ1rSVW8GuWq7uampYo/EKFNd9gse6y1tOv1WbzB3Lsi7ogNx8aAAAAAElFTkSuQmCC","Name":"Sub heading 16","Paragraph":{"Font":{"Name":"Arial","NameFarEast":"+mn-ea","NameComplexScript":"Arial","Size":16.0,"Bold":true,"Italic":false,"Underline":false,"Color":"230, 30, 40","SmallCaps":false,"AllCaps":false},"Alignment":0,"IndentBefore":0.0,"FirstLineIndent":0.0,"ParagraphSpacing":{"Before":0.0,"After":0.0,"LineSpacing":1.0,"MeasureInLines":true}},"List":{"Visible":false,"BulletType":4,"StartValue":1,"IndentLevel":1,"Character":8226,"CharacterFont":"","BulletStyle":0,"BulletSize":1.0,"BulletColor":"Black"}},{"Base64Png":"data:image/png;base64,iVBORw0KGgoAAAANSUhEUgAAAKoAAAAUCAYAAAAdtqaHAAAAAXNSR0IArs4c6QAAAARnQU1BAACxjwv8YQUAAAAJcEhZcwAAFiUAABYlAUlSJPAAAASHSURBVGhD7VkLcoUgDPRcHsjzeBov42FoFkgMGDD4+n11Z5i2EEKyWQHt9ODBgz+KbZnDNM1h3QP9fPDrEPYtLPOE4sQ2L2vYqFjbsoQt/J+iPUL9HOykp3VdwkyamonM3N1FCHvY8hz8OS1bOS/sa5jzANUnDu4bTUDf9J5CRc6Lk8AHY6DdLUzzLILzCFX0Ni9hpR2SdVhgW2xBxgXfVKjI2fukP7iHpJ9rnvcVp9iFHbbbNSr/fNylsfcTqouYBy/DI1SvmCPSjoptdz1tufqOKnbK8SH01Oj2IP1830Dfjt+zzayuGF47hthnGzxgtZ32iTj1sbLQkQSTotF8+hnv6SvdUWf10J7i2+jKkPM148OVIo8jtrvXi/TOcMSKd4ZXuYjxK3u2pTeRsIgPalkHmCu1NbRxhSsRyrpe3yBXJ7vQHSGNnGHtRpGMLGKQgb5C1EQyF57nszi8doAQpxKDCDGk+2qfeClM/tJDZxEYBZbn6NPlFF/mhuPjfAHmkf1C1Aev1FQuPbAfroPUR+V4l4sWv/HBiHblCZrERH153giuhCocrmmDwO+x4RRvrSdkXBi3FrcKZxaTCVZiGLM7X1F4fiE8LpohjlYO1pqAGV8lSiCJoiy01deDxFDFnb5GHH5GuDDjd9YBfTVPXvSEqteHUCmEaHM83OfcBJicCIFhaqdivihUoO732EliardgmDtOj6TOWBKWX6iyI3F8lShbubXAfnv2o1x4+MXfchQXOXUEc4G+UNvHPsdlbTIF0v2IDGFMTSf4GUKtfXjseonJmBJJl6TO2F2hAu25/mJzbDUXGqNceOsA6BxijsYaXnRrYPDHsHKIaH3Ul91VBdta3CLjiiDu99j1i3PezbokdcZeEWqMEXHQXRAxyr1voNi92BijXHjrAHBeWB/zenFcoVsDzkHxx7ByiIAgdWEYFiGtxS0yWgSl/mNNj90R/DlWK+kuSZ2xV4QKxLfqi7f1HsRvXSSFUS68dQDEN76QNHThRV+oDTESjhgq7mJxKsIBUwDNAiUydFAtguJ6KohRuzpxjknP/wmhRr/q7zs4Cph860LBP8cwwoWXXwbzY42NoMczwON1XFYOEak45BBPfy4QCLOKJuLFk4AsYEe7SPF9MifIBLEt5vMnFIvIKztdRPl0w31kiL8ZrUICWmQp/hTvkVu5rvCjfFnFZDur4Zsl/XRBfBeN8lFr3eHiil8G+2kJzAvJo5O7aIxz4Pcjaw7fUfXHbLS584kqFhot20QySKzFp4ZMEPrEL9lzUAyvHQASyy8T5ZpSLBlHS/lhnHHcv1P8Il7VZvJb+0LxjsLnlgVk+dDNEkUL8FXUgjaRuhZXXDBG+GW0roMetHhoCV//EyLl0I7rSyAEXRTIa/fbgQe4RTJyfHWHuotRfuPJ8uKx/6fwn4Qad5FOccO2mafTd2CU3598qL4d6Vjqb/mA1+63g8UQ/3+uBIn8cKXqHbNfCS+/HH9q56vSW0K/lHCzSPLa/RWkO74uOOWT78AY/26M8ItrS7wn/mC8NqbpA7wV5FieOtTNAAAAAElFTkSuQmCC","Name":"Supporting copy 16","Paragraph":{"Font":{"Name":"Times New Roman","NameFarEast":"+mn-ea","NameComplexScript":"+mn-cs","Size":16.0,"Bold":false,"Italic":false,"Underline":false,"Color":"Black","SmallCaps":false,"AllCaps":false},"Alignment":0,"IndentBefore":0.0,"FirstLineIndent":0.0,"ParagraphSpacing":{"Before":0.0,"After":0.0,"LineSpacing":1.0,"MeasureInLines":true}},"List":{"Visible":false,"BulletType":4,"StartValue":1,"IndentLevel":1,"Character":8226,"CharacterFont":"","BulletStyle":0,"BulletSize":1.0,"BulletColor":"Black"}},{"Base64Png":"data:image/png;base64,iVBORw0KGgoAAAANSUhEUgAAAHEAAAAPCAYAAADTViBhAAAAAXNSR0IArs4c6QAAAARnQU1BAACxjwv8YQUAAAAJcEhZcwAAFiUAABYlAUlSJPAAAAKHSURBVFhH7VeLbQMhDM1cDMQ8THPLZBjqD2AbzKdtVDXRPQnlwMaY9wx3edz4EOR85Qg/+Oi2eOFvQ/WHYTN+43fI+ZlTAL5DgifLba/RlPtnCmCI4C4OPIYTZfwW8fUwInUisrjCf9XE5d8TEZGvSJO8CrnxWpAGvYhXygkGSldObHdDEmYiIq6IVRJMsBuvhyeiB9LjuyKyjY9wf51WW2sqeDvFpsEaz5QDPMerXiO87iwWx8EiKlVYbK0qle8pzNxu/mBTxEKSJXftwwVu5/Ge5Kr0udU4EbGugdsvQ4KViFWMkFK7u5lD3JCcUCEbbCX5ulhL0Agr601jwXWCpLF/id1i6L7M3aEnwubNtgAd7TvmLuvxTVVFG0m+4lluRyIiTzOflYhs08LZJBG8EdncIAr1y0YnMSr8WIp0t39GFIJEmxDBgloe9Hpe7kM+Kj4V80aYihMRlwWxElG/E/uEjcCritYbc4hATGP1JG36O6zI8nggIeAH9+Ktpe3cl9OI+3hFXgi0L2N5ySOYTBARZlNfbYJtMkcTL/16qpSfR8Qi1k40L94K/VoaNWeTG3jWV4Obu7KXoSIICKj+HuywEhHzqkWCwDySWo/gichjcwHYLqLpPm9sQpRDxDJW57/r71BJNx8zECPyYvwOVLlTLt0toufSTdWR762xgxcHUQvLNsVtW2zSjPrGFwm2c0OEainP8uVpm/44wtaE6PLQsXSLMF+P274UwQ7DvhV5IqRjKyKGgEU22jWeKR7lM2rQF7O2lfaN4vgxiAg476VLYAL80/kuOD31JMxE3LeBvoLKEI3pk/2OOBUR97rz+fcYriRonyIgPmLzRGrX319cd4/H4wuEfW4cYfIe5wAAAABJRU5ErkJggg==","Name":"Diagram copy 12","Paragraph":{"Font":{"Name":"Times New Roman","NameFarEast":"+mn-ea","NameComplexScript":"+mn-cs","Size":12.0,"Bold":false,"Italic":false,"Underline":false,"Color":"Black","SmallCaps":false,"AllCaps":false},"Alignment":0,"IndentBefore":0.0,"FirstLineIndent":0.0,"ParagraphSpacing":{"Before":0.0,"After":0.0,"LineSpacing":1.0,"MeasureInLines":true}},"List":{"Visible":false,"BulletType":4,"StartValue":1,"IndentLevel":1,"Character":8226,"CharacterFont":"","BulletStyle":0,"BulletSize":1.0,"BulletColor":"Black"}}]}]]></PpStyles>
</file>

<file path=customXml/item5.xml><?xml version="1.0" encoding="utf-8"?>
<TemplafyTemplateConfiguration><![CDATA[{"elementsMetadata":[],"transformationConfigurations":[{"propertyName":"PPStyles","propertyValue":"","disableUpdates":false,"type":"customDocumentProperty"},{"colorTheme":"{{DataSources.ColorThemes[\"Arup\"].ColorTheme}}","originalColorThemeXml":"<a:clrScheme name=\"Brugerdefineret 6\" xmlns:a=\"http://schemas.openxmlformats.org/drawingml/2006/main\"><a:dk1><a:srgbClr val=\"000000\" /></a:dk1><a:lt1><a:srgbClr val=\"FFFFFF\" /></a:lt1><a:dk2><a:srgbClr val=\"E61E28\" /></a:dk2><a:lt2><a:srgbClr val=\"FFFFFF\" /></a:lt2><a:accent1><a:srgbClr val=\"E61E28\" /></a:accent1><a:accent2><a:srgbClr val=\"7D4196\" /></a:accent2><a:accent3><a:srgbClr val=\"005AAA\" /></a:accent3><a:accent4><a:srgbClr val=\"32A4A0\" /></a:accent4><a:accent5><a:srgbClr val=\"C83C96\" /></a:accent5><a:accent6><a:srgbClr val=\"4BA046\" /></a:accent6><a:hlink><a:srgbClr val=\"606062\" /></a:hlink><a:folHlink><a:srgbClr val=\"C9C9CA\" /></a:folHlink></a:clrScheme>","disableUpdates":false,"type":"colorTheme"}],"templateName":"Blank","templateDescription":"","enableDocumentContentUpdater":false,"version":"2.0"}]]></TemplafyTemplateConfiguration>
</file>

<file path=customXml/item6.xml><?xml version="1.0" encoding="utf-8"?>
<TemplafySlideTemplateConfiguration><![CDATA[{"slideVersion":1,"isValidatorEnabled":false,"isLocked":false,"elementsMetadata":[],"slideId":"637595972118096191","enableDocumentContentUpdater":false,"version":"2.0"}]]></TemplafySlideTemplateConfiguration>
</file>

<file path=customXml/item7.xml><?xml version="1.0" encoding="utf-8"?>
<TemplafySlideFormConfiguration><![CDATA[{"formFields":[],"formDataEntries":[]}]]></TemplafySlideFormConfiguration>
</file>

<file path=customXml/item8.xml><?xml version="1.0" encoding="utf-8"?>
<ct:contentTypeSchema xmlns:ct="http://schemas.microsoft.com/office/2006/metadata/contentType" xmlns:ma="http://schemas.microsoft.com/office/2006/metadata/properties/metaAttributes" ct:_="" ma:_="" ma:contentTypeName="Document" ma:contentTypeID="0x01010071D3490CBA0A5945ACBD74E7E8CA5032" ma:contentTypeVersion="14" ma:contentTypeDescription="Create a new document." ma:contentTypeScope="" ma:versionID="950c5c82181931ead315955c3e2b911f">
  <xsd:schema xmlns:xsd="http://www.w3.org/2001/XMLSchema" xmlns:xs="http://www.w3.org/2001/XMLSchema" xmlns:p="http://schemas.microsoft.com/office/2006/metadata/properties" xmlns:ns3="0ff81128-513a-44e2-b050-16d8887a70a3" xmlns:ns4="1e4ccbf9-c223-4c75-9290-9aa6ee93da1d" targetNamespace="http://schemas.microsoft.com/office/2006/metadata/properties" ma:root="true" ma:fieldsID="342f1357502de078787fa322df3c053f" ns3:_="" ns4:_="">
    <xsd:import namespace="0ff81128-513a-44e2-b050-16d8887a70a3"/>
    <xsd:import namespace="1e4ccbf9-c223-4c75-9290-9aa6ee93da1d"/>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SystemTags" minOccurs="0"/>
                <xsd:element ref="ns3:MediaServiceOCR" minOccurs="0"/>
                <xsd:element ref="ns3:MediaServiceGenerationTime" minOccurs="0"/>
                <xsd:element ref="ns3:MediaServiceEventHashCode" minOccurs="0"/>
                <xsd:element ref="ns3:MediaServiceSearchProperties"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f81128-513a-44e2-b050-16d8887a70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ystemTags" ma:index="15" nillable="true" ma:displayName="MediaServiceSystemTags" ma:hidden="true" ma:internalName="MediaServiceSystemTags" ma:readOnly="true">
      <xsd:simpleType>
        <xsd:restriction base="dms:Note"/>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e4ccbf9-c223-4c75-9290-9aa6ee93da1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C171F51-1918-4BBE-9ABD-5E9DE1192D96}">
  <ds:schemaRefs>
    <ds:schemaRef ds:uri="http://schemas.microsoft.com/office/infopath/2007/PartnerControls"/>
    <ds:schemaRef ds:uri="http://purl.org/dc/terms/"/>
    <ds:schemaRef ds:uri="http://purl.org/dc/dcmitype/"/>
    <ds:schemaRef ds:uri="http://schemas.microsoft.com/office/2006/metadata/properties"/>
    <ds:schemaRef ds:uri="http://purl.org/dc/elements/1.1/"/>
    <ds:schemaRef ds:uri="http://schemas.microsoft.com/office/2006/documentManagement/types"/>
    <ds:schemaRef ds:uri="http://schemas.openxmlformats.org/package/2006/metadata/core-properties"/>
    <ds:schemaRef ds:uri="1e4ccbf9-c223-4c75-9290-9aa6ee93da1d"/>
    <ds:schemaRef ds:uri="0ff81128-513a-44e2-b050-16d8887a70a3"/>
    <ds:schemaRef ds:uri="http://www.w3.org/XML/1998/namespace"/>
  </ds:schemaRefs>
</ds:datastoreItem>
</file>

<file path=customXml/itemProps2.xml><?xml version="1.0" encoding="utf-8"?>
<ds:datastoreItem xmlns:ds="http://schemas.openxmlformats.org/officeDocument/2006/customXml" ds:itemID="{D017C0CC-8809-4D13-BCE1-13A65C39DCB2}">
  <ds:schemaRefs>
    <ds:schemaRef ds:uri="http://schemas.microsoft.com/sharepoint/v3/contenttype/forms"/>
  </ds:schemaRefs>
</ds:datastoreItem>
</file>

<file path=customXml/itemProps3.xml><?xml version="1.0" encoding="utf-8"?>
<ds:datastoreItem xmlns:ds="http://schemas.openxmlformats.org/officeDocument/2006/customXml" ds:itemID="{85C9654A-CB65-48CF-ADF0-1162351C4C97}">
  <ds:schemaRefs/>
</ds:datastoreItem>
</file>

<file path=customXml/itemProps4.xml><?xml version="1.0" encoding="utf-8"?>
<ds:datastoreItem xmlns:ds="http://schemas.openxmlformats.org/officeDocument/2006/customXml" ds:itemID="{B38A1309-93A8-4147-848C-9DBE227067B1}">
  <ds:schemaRefs/>
</ds:datastoreItem>
</file>

<file path=customXml/itemProps5.xml><?xml version="1.0" encoding="utf-8"?>
<ds:datastoreItem xmlns:ds="http://schemas.openxmlformats.org/officeDocument/2006/customXml" ds:itemID="{CBB68CCC-1B51-492A-84E3-3500C75307DB}">
  <ds:schemaRefs/>
</ds:datastoreItem>
</file>

<file path=customXml/itemProps6.xml><?xml version="1.0" encoding="utf-8"?>
<ds:datastoreItem xmlns:ds="http://schemas.openxmlformats.org/officeDocument/2006/customXml" ds:itemID="{F5A6AC88-5A03-4CBC-B83F-8A83D57514C4}">
  <ds:schemaRefs/>
</ds:datastoreItem>
</file>

<file path=customXml/itemProps7.xml><?xml version="1.0" encoding="utf-8"?>
<ds:datastoreItem xmlns:ds="http://schemas.openxmlformats.org/officeDocument/2006/customXml" ds:itemID="{6E803A3F-64DB-469E-A52C-A9461D2C1E41}">
  <ds:schemaRefs/>
</ds:datastoreItem>
</file>

<file path=customXml/itemProps8.xml><?xml version="1.0" encoding="utf-8"?>
<ds:datastoreItem xmlns:ds="http://schemas.openxmlformats.org/officeDocument/2006/customXml" ds:itemID="{607DB6D0-2E86-492C-A720-C5C1B99964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ff81128-513a-44e2-b050-16d8887a70a3"/>
    <ds:schemaRef ds:uri="1e4ccbf9-c223-4c75-9290-9aa6ee93da1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2fa3fd3-029b-403d-91b4-1dc930cb0e60}" enabled="1" method="Privileged" siteId="{4ae48b41-0137-4599-8661-fc641fe77bea}" contentBits="0" removed="0"/>
</clbl:labelList>
</file>

<file path=docProps/app.xml><?xml version="1.0" encoding="utf-8"?>
<Properties xmlns="http://schemas.openxmlformats.org/officeDocument/2006/extended-properties" xmlns:vt="http://schemas.openxmlformats.org/officeDocument/2006/docPropsVTypes">
  <Template/>
  <TotalTime>13</TotalTime>
  <Words>1804</Words>
  <Application>Microsoft Office PowerPoint</Application>
  <PresentationFormat>On-screen Show (4:3)</PresentationFormat>
  <Paragraphs>202</Paragraphs>
  <Slides>12</Slides>
  <Notes>0</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12</vt:i4>
      </vt:variant>
    </vt:vector>
  </HeadingPairs>
  <TitlesOfParts>
    <vt:vector size="22" baseType="lpstr">
      <vt:lpstr>Arial</vt:lpstr>
      <vt:lpstr>Arial,Sans-Serif</vt:lpstr>
      <vt:lpstr>Calibri</vt:lpstr>
      <vt:lpstr>Calibri Light</vt:lpstr>
      <vt:lpstr>Times New Roman</vt:lpstr>
      <vt:lpstr>Verdana</vt:lpstr>
      <vt:lpstr>Arup</vt:lpstr>
      <vt:lpstr>Blank</vt:lpstr>
      <vt:lpstr>1_Arup</vt:lpstr>
      <vt:lpstr>Office Theme</vt:lpstr>
      <vt:lpstr>PowerPoint Presentation</vt:lpstr>
      <vt:lpstr>Introduction</vt:lpstr>
      <vt:lpstr>Introduction</vt:lpstr>
      <vt:lpstr>Introduction</vt:lpstr>
      <vt:lpstr>General</vt:lpstr>
      <vt:lpstr>Technical 1</vt:lpstr>
      <vt:lpstr>Technical 2</vt:lpstr>
      <vt:lpstr>Technical 3</vt:lpstr>
      <vt:lpstr>Technical 4</vt:lpstr>
      <vt:lpstr>Technical 5 </vt:lpstr>
      <vt:lpstr>Commercial 1</vt:lpstr>
      <vt:lpstr>Feedback and 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Jones</dc:creator>
  <cp:lastModifiedBy>Kirsty Illingworth</cp:lastModifiedBy>
  <cp:revision>3</cp:revision>
  <dcterms:created xsi:type="dcterms:W3CDTF">2022-12-06T10:28:58Z</dcterms:created>
  <dcterms:modified xsi:type="dcterms:W3CDTF">2026-08-17T15:08:16Z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2fa3fd3-029b-403d-91b4-1dc930cb0e60_Enabled">
    <vt:lpwstr>true</vt:lpwstr>
  </property>
  <property fmtid="{D5CDD505-2E9C-101B-9397-08002B2CF9AE}" pid="3" name="MSIP_Label_82fa3fd3-029b-403d-91b4-1dc930cb0e60_SetDate">
    <vt:lpwstr>2022-06-29T16:26:25Z</vt:lpwstr>
  </property>
  <property fmtid="{D5CDD505-2E9C-101B-9397-08002B2CF9AE}" pid="4" name="MSIP_Label_82fa3fd3-029b-403d-91b4-1dc930cb0e60_Method">
    <vt:lpwstr>Privileged</vt:lpwstr>
  </property>
  <property fmtid="{D5CDD505-2E9C-101B-9397-08002B2CF9AE}" pid="5" name="MSIP_Label_82fa3fd3-029b-403d-91b4-1dc930cb0e60_Name">
    <vt:lpwstr>82fa3fd3-029b-403d-91b4-1dc930cb0e60</vt:lpwstr>
  </property>
  <property fmtid="{D5CDD505-2E9C-101B-9397-08002B2CF9AE}" pid="6" name="MSIP_Label_82fa3fd3-029b-403d-91b4-1dc930cb0e60_SiteId">
    <vt:lpwstr>4ae48b41-0137-4599-8661-fc641fe77bea</vt:lpwstr>
  </property>
  <property fmtid="{D5CDD505-2E9C-101B-9397-08002B2CF9AE}" pid="7" name="MSIP_Label_82fa3fd3-029b-403d-91b4-1dc930cb0e60_ActionId">
    <vt:lpwstr>d2f615bd-5adc-4406-b42c-8cea75de1189</vt:lpwstr>
  </property>
  <property fmtid="{D5CDD505-2E9C-101B-9397-08002B2CF9AE}" pid="8" name="MSIP_Label_82fa3fd3-029b-403d-91b4-1dc930cb0e60_ContentBits">
    <vt:lpwstr>0</vt:lpwstr>
  </property>
  <property fmtid="{D5CDD505-2E9C-101B-9397-08002B2CF9AE}" pid="9" name="TemplafyTimeStamp">
    <vt:lpwstr>2022-11-22T12:33:38</vt:lpwstr>
  </property>
  <property fmtid="{D5CDD505-2E9C-101B-9397-08002B2CF9AE}" pid="10" name="TemplafyTenantId">
    <vt:lpwstr>arup</vt:lpwstr>
  </property>
  <property fmtid="{D5CDD505-2E9C-101B-9397-08002B2CF9AE}" pid="11" name="TemplafyTemplateId">
    <vt:lpwstr>638047172168414045</vt:lpwstr>
  </property>
  <property fmtid="{D5CDD505-2E9C-101B-9397-08002B2CF9AE}" pid="12" name="TemplafyUserProfileId">
    <vt:lpwstr>637793191795857362</vt:lpwstr>
  </property>
  <property fmtid="{D5CDD505-2E9C-101B-9397-08002B2CF9AE}" pid="13" name="TemplafyLanguageCode">
    <vt:lpwstr>en-GB</vt:lpwstr>
  </property>
  <property fmtid="{D5CDD505-2E9C-101B-9397-08002B2CF9AE}" pid="14" name="PPStyles">
    <vt:lpwstr/>
  </property>
  <property fmtid="{D5CDD505-2E9C-101B-9397-08002B2CF9AE}" pid="15" name="TemplafyFromBlank">
    <vt:bool>true</vt:bool>
  </property>
  <property fmtid="{D5CDD505-2E9C-101B-9397-08002B2CF9AE}" pid="16" name="ContentTypeId">
    <vt:lpwstr>0x01010071D3490CBA0A5945ACBD74E7E8CA5032</vt:lpwstr>
  </property>
  <property fmtid="{D5CDD505-2E9C-101B-9397-08002B2CF9AE}" pid="17" name="Arup_Tags">
    <vt:lpwstr/>
  </property>
  <property fmtid="{D5CDD505-2E9C-101B-9397-08002B2CF9AE}" pid="18" name="CO_Topics">
    <vt:lpwstr/>
  </property>
  <property fmtid="{D5CDD505-2E9C-101B-9397-08002B2CF9AE}" pid="19" name="Arup_TypeOfContent">
    <vt:lpwstr/>
  </property>
  <property fmtid="{D5CDD505-2E9C-101B-9397-08002B2CF9AE}" pid="20" name="CO_Communities">
    <vt:lpwstr/>
  </property>
  <property fmtid="{D5CDD505-2E9C-101B-9397-08002B2CF9AE}" pid="21" name="MediaServiceImageTags">
    <vt:lpwstr/>
  </property>
  <property fmtid="{D5CDD505-2E9C-101B-9397-08002B2CF9AE}" pid="22" name="Order">
    <vt:r8>2302100</vt:r8>
  </property>
  <property fmtid="{D5CDD505-2E9C-101B-9397-08002B2CF9AE}" pid="23" name="xd_Signature">
    <vt:bool>false</vt:bool>
  </property>
  <property fmtid="{D5CDD505-2E9C-101B-9397-08002B2CF9AE}" pid="24" name="SharedWithUsers">
    <vt:lpwstr>24;#Emma Sherwin;#22;#Fiona Tiley;#28;#David Drake;#20;#Paul Disley;#21;#Thomas Jones (S);#42;#Fran Butterworth</vt:lpwstr>
  </property>
  <property fmtid="{D5CDD505-2E9C-101B-9397-08002B2CF9AE}" pid="25" name="xd_ProgID">
    <vt:lpwstr/>
  </property>
  <property fmtid="{D5CDD505-2E9C-101B-9397-08002B2CF9AE}" pid="26" name="ComplianceAssetId">
    <vt:lpwstr/>
  </property>
  <property fmtid="{D5CDD505-2E9C-101B-9397-08002B2CF9AE}" pid="27" name="TemplateUrl">
    <vt:lpwstr/>
  </property>
  <property fmtid="{D5CDD505-2E9C-101B-9397-08002B2CF9AE}" pid="28" name="_ExtendedDescription">
    <vt:lpwstr/>
  </property>
  <property fmtid="{D5CDD505-2E9C-101B-9397-08002B2CF9AE}" pid="29" name="TriggerFlowInfo">
    <vt:lpwstr/>
  </property>
</Properties>
</file>